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3" r:id="rId2"/>
    <p:sldMasterId id="2147483716" r:id="rId3"/>
  </p:sldMasterIdLst>
  <p:notesMasterIdLst>
    <p:notesMasterId r:id="rId45"/>
  </p:notesMasterIdLst>
  <p:handoutMasterIdLst>
    <p:handoutMasterId r:id="rId46"/>
  </p:handoutMasterIdLst>
  <p:sldIdLst>
    <p:sldId id="268" r:id="rId4"/>
    <p:sldId id="324" r:id="rId5"/>
    <p:sldId id="330" r:id="rId6"/>
    <p:sldId id="331" r:id="rId7"/>
    <p:sldId id="332" r:id="rId8"/>
    <p:sldId id="288" r:id="rId9"/>
    <p:sldId id="295" r:id="rId10"/>
    <p:sldId id="287" r:id="rId11"/>
    <p:sldId id="328" r:id="rId12"/>
    <p:sldId id="308" r:id="rId13"/>
    <p:sldId id="290" r:id="rId14"/>
    <p:sldId id="329" r:id="rId15"/>
    <p:sldId id="301" r:id="rId16"/>
    <p:sldId id="292" r:id="rId17"/>
    <p:sldId id="302" r:id="rId18"/>
    <p:sldId id="310" r:id="rId19"/>
    <p:sldId id="314" r:id="rId20"/>
    <p:sldId id="318" r:id="rId21"/>
    <p:sldId id="339" r:id="rId22"/>
    <p:sldId id="315" r:id="rId23"/>
    <p:sldId id="312" r:id="rId24"/>
    <p:sldId id="311" r:id="rId25"/>
    <p:sldId id="303" r:id="rId26"/>
    <p:sldId id="322" r:id="rId27"/>
    <p:sldId id="323" r:id="rId28"/>
    <p:sldId id="321" r:id="rId29"/>
    <p:sldId id="299" r:id="rId30"/>
    <p:sldId id="300" r:id="rId31"/>
    <p:sldId id="333" r:id="rId32"/>
    <p:sldId id="334" r:id="rId33"/>
    <p:sldId id="304" r:id="rId34"/>
    <p:sldId id="305" r:id="rId35"/>
    <p:sldId id="306" r:id="rId36"/>
    <p:sldId id="335" r:id="rId37"/>
    <p:sldId id="337" r:id="rId38"/>
    <p:sldId id="294" r:id="rId39"/>
    <p:sldId id="309" r:id="rId40"/>
    <p:sldId id="325" r:id="rId41"/>
    <p:sldId id="289" r:id="rId42"/>
    <p:sldId id="320" r:id="rId43"/>
    <p:sldId id="307" r:id="rId4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1D44"/>
    <a:srgbClr val="4A5A69"/>
    <a:srgbClr val="C1CBD7"/>
    <a:srgbClr val="FFFFFF"/>
    <a:srgbClr val="92A3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382BC5-02EA-4F7C-901C-E095C45DAC5B}" v="757" dt="2022-06-15T16:50:31.4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162" autoAdjust="0"/>
  </p:normalViewPr>
  <p:slideViewPr>
    <p:cSldViewPr snapToGrid="0">
      <p:cViewPr varScale="1">
        <p:scale>
          <a:sx n="52" d="100"/>
          <a:sy n="52" d="100"/>
        </p:scale>
        <p:origin x="1926" y="60"/>
      </p:cViewPr>
      <p:guideLst>
        <p:guide orient="horz" pos="2160"/>
        <p:guide pos="216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51" Type="http://schemas.microsoft.com/office/2016/11/relationships/changesInfo" Target="changesInfos/changesInfo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su, Ti" userId="S::thsu3@uiowa.edu::b289efdb-2ab1-46f0-90c9-4d683a2d044c" providerId="AD" clId="Web-{4179D749-9E48-C664-DA80-3D1F288CB61E}"/>
    <pc:docChg chg="modSld">
      <pc:chgData name="Hsu, Ti" userId="S::thsu3@uiowa.edu::b289efdb-2ab1-46f0-90c9-4d683a2d044c" providerId="AD" clId="Web-{4179D749-9E48-C664-DA80-3D1F288CB61E}" dt="2022-05-31T22:20:07.119" v="21" actId="1076"/>
      <pc:docMkLst>
        <pc:docMk/>
      </pc:docMkLst>
      <pc:sldChg chg="modNotes">
        <pc:chgData name="Hsu, Ti" userId="S::thsu3@uiowa.edu::b289efdb-2ab1-46f0-90c9-4d683a2d044c" providerId="AD" clId="Web-{4179D749-9E48-C664-DA80-3D1F288CB61E}" dt="2022-05-31T22:17:40.742" v="20"/>
        <pc:sldMkLst>
          <pc:docMk/>
          <pc:sldMk cId="956373311" sldId="287"/>
        </pc:sldMkLst>
      </pc:sldChg>
      <pc:sldChg chg="addSp modSp">
        <pc:chgData name="Hsu, Ti" userId="S::thsu3@uiowa.edu::b289efdb-2ab1-46f0-90c9-4d683a2d044c" providerId="AD" clId="Web-{4179D749-9E48-C664-DA80-3D1F288CB61E}" dt="2022-05-31T22:17:18.742" v="10" actId="20577"/>
        <pc:sldMkLst>
          <pc:docMk/>
          <pc:sldMk cId="4064502807" sldId="288"/>
        </pc:sldMkLst>
        <pc:spChg chg="add mod">
          <ac:chgData name="Hsu, Ti" userId="S::thsu3@uiowa.edu::b289efdb-2ab1-46f0-90c9-4d683a2d044c" providerId="AD" clId="Web-{4179D749-9E48-C664-DA80-3D1F288CB61E}" dt="2022-05-31T22:17:18.742" v="10" actId="20577"/>
          <ac:spMkLst>
            <pc:docMk/>
            <pc:sldMk cId="4064502807" sldId="288"/>
            <ac:spMk id="4" creationId="{0746BFC6-9769-ACB6-2DCC-9EDDA82BD28D}"/>
          </ac:spMkLst>
        </pc:spChg>
      </pc:sldChg>
      <pc:sldChg chg="modSp">
        <pc:chgData name="Hsu, Ti" userId="S::thsu3@uiowa.edu::b289efdb-2ab1-46f0-90c9-4d683a2d044c" providerId="AD" clId="Web-{4179D749-9E48-C664-DA80-3D1F288CB61E}" dt="2022-05-31T22:20:07.119" v="21" actId="1076"/>
        <pc:sldMkLst>
          <pc:docMk/>
          <pc:sldMk cId="12152243" sldId="318"/>
        </pc:sldMkLst>
        <pc:picChg chg="mod">
          <ac:chgData name="Hsu, Ti" userId="S::thsu3@uiowa.edu::b289efdb-2ab1-46f0-90c9-4d683a2d044c" providerId="AD" clId="Web-{4179D749-9E48-C664-DA80-3D1F288CB61E}" dt="2022-05-31T22:20:07.119" v="21" actId="1076"/>
          <ac:picMkLst>
            <pc:docMk/>
            <pc:sldMk cId="12152243" sldId="318"/>
            <ac:picMk id="3" creationId="{029FB57B-49C1-BC63-BB22-5765DD94C507}"/>
          </ac:picMkLst>
        </pc:picChg>
      </pc:sldChg>
    </pc:docChg>
  </pc:docChgLst>
  <pc:docChgLst>
    <pc:chgData name="Thomas, Emily B K" userId="S::ekroska@uiowa.edu::269968d3-8ace-4efa-a708-fb0a5d45356d" providerId="AD" clId="Web-{4B95D14C-0D8E-0D33-8DE2-9F80FEE8D950}"/>
    <pc:docChg chg="modSld">
      <pc:chgData name="Thomas, Emily B K" userId="S::ekroska@uiowa.edu::269968d3-8ace-4efa-a708-fb0a5d45356d" providerId="AD" clId="Web-{4B95D14C-0D8E-0D33-8DE2-9F80FEE8D950}" dt="2022-06-02T21:51:18.253" v="2" actId="20577"/>
      <pc:docMkLst>
        <pc:docMk/>
      </pc:docMkLst>
      <pc:sldChg chg="modSp">
        <pc:chgData name="Thomas, Emily B K" userId="S::ekroska@uiowa.edu::269968d3-8ace-4efa-a708-fb0a5d45356d" providerId="AD" clId="Web-{4B95D14C-0D8E-0D33-8DE2-9F80FEE8D950}" dt="2022-06-02T21:51:18.253" v="2" actId="20577"/>
        <pc:sldMkLst>
          <pc:docMk/>
          <pc:sldMk cId="836070242" sldId="268"/>
        </pc:sldMkLst>
        <pc:spChg chg="mod">
          <ac:chgData name="Thomas, Emily B K" userId="S::ekroska@uiowa.edu::269968d3-8ace-4efa-a708-fb0a5d45356d" providerId="AD" clId="Web-{4B95D14C-0D8E-0D33-8DE2-9F80FEE8D950}" dt="2022-06-02T21:51:18.253" v="2" actId="20577"/>
          <ac:spMkLst>
            <pc:docMk/>
            <pc:sldMk cId="836070242" sldId="268"/>
            <ac:spMk id="58" creationId="{904D26B5-1FFE-0674-3439-2A2CC8C3912C}"/>
          </ac:spMkLst>
        </pc:spChg>
      </pc:sldChg>
    </pc:docChg>
  </pc:docChgLst>
  <pc:docChgLst>
    <pc:chgData name="Hsu, Ti" userId="S::thsu3@uiowa.edu::b289efdb-2ab1-46f0-90c9-4d683a2d044c" providerId="AD" clId="Web-{BF65F8C9-020F-0366-F447-057AF27815FD}"/>
    <pc:docChg chg="modSld">
      <pc:chgData name="Hsu, Ti" userId="S::thsu3@uiowa.edu::b289efdb-2ab1-46f0-90c9-4d683a2d044c" providerId="AD" clId="Web-{BF65F8C9-020F-0366-F447-057AF27815FD}" dt="2022-06-03T15:21:34.186" v="3" actId="20577"/>
      <pc:docMkLst>
        <pc:docMk/>
      </pc:docMkLst>
      <pc:sldChg chg="modSp">
        <pc:chgData name="Hsu, Ti" userId="S::thsu3@uiowa.edu::b289efdb-2ab1-46f0-90c9-4d683a2d044c" providerId="AD" clId="Web-{BF65F8C9-020F-0366-F447-057AF27815FD}" dt="2022-06-03T15:21:34.186" v="3" actId="20577"/>
        <pc:sldMkLst>
          <pc:docMk/>
          <pc:sldMk cId="836070242" sldId="268"/>
        </pc:sldMkLst>
        <pc:spChg chg="mod">
          <ac:chgData name="Hsu, Ti" userId="S::thsu3@uiowa.edu::b289efdb-2ab1-46f0-90c9-4d683a2d044c" providerId="AD" clId="Web-{BF65F8C9-020F-0366-F447-057AF27815FD}" dt="2022-06-03T15:21:34.186" v="3" actId="20577"/>
          <ac:spMkLst>
            <pc:docMk/>
            <pc:sldMk cId="836070242" sldId="268"/>
            <ac:spMk id="58" creationId="{904D26B5-1FFE-0674-3439-2A2CC8C3912C}"/>
          </ac:spMkLst>
        </pc:spChg>
      </pc:sldChg>
    </pc:docChg>
  </pc:docChgLst>
  <pc:docChgLst>
    <pc:chgData name="Hsu, Ti" userId="b289efdb-2ab1-46f0-90c9-4d683a2d044c" providerId="ADAL" clId="{7C382BC5-02EA-4F7C-901C-E095C45DAC5B}"/>
    <pc:docChg chg="undo redo custSel addSld delSld modSld sldOrd delMainMaster modMainMaster modNotesMaster">
      <pc:chgData name="Hsu, Ti" userId="b289efdb-2ab1-46f0-90c9-4d683a2d044c" providerId="ADAL" clId="{7C382BC5-02EA-4F7C-901C-E095C45DAC5B}" dt="2022-06-27T14:27:20.212" v="26093" actId="20577"/>
      <pc:docMkLst>
        <pc:docMk/>
      </pc:docMkLst>
      <pc:sldChg chg="delSp modSp del mod ord modTransition">
        <pc:chgData name="Hsu, Ti" userId="b289efdb-2ab1-46f0-90c9-4d683a2d044c" providerId="ADAL" clId="{7C382BC5-02EA-4F7C-901C-E095C45DAC5B}" dt="2022-05-30T16:37:59.244" v="4784" actId="47"/>
        <pc:sldMkLst>
          <pc:docMk/>
          <pc:sldMk cId="1714358029" sldId="256"/>
        </pc:sldMkLst>
        <pc:spChg chg="mod ord">
          <ac:chgData name="Hsu, Ti" userId="b289efdb-2ab1-46f0-90c9-4d683a2d044c" providerId="ADAL" clId="{7C382BC5-02EA-4F7C-901C-E095C45DAC5B}" dt="2022-05-27T00:25:44.940" v="1188" actId="1076"/>
          <ac:spMkLst>
            <pc:docMk/>
            <pc:sldMk cId="1714358029" sldId="256"/>
            <ac:spMk id="2" creationId="{C102DA6E-11BA-46E8-90F2-6D4224563A84}"/>
          </ac:spMkLst>
        </pc:spChg>
        <pc:spChg chg="del">
          <ac:chgData name="Hsu, Ti" userId="b289efdb-2ab1-46f0-90c9-4d683a2d044c" providerId="ADAL" clId="{7C382BC5-02EA-4F7C-901C-E095C45DAC5B}" dt="2022-05-19T15:25:29.469" v="9" actId="478"/>
          <ac:spMkLst>
            <pc:docMk/>
            <pc:sldMk cId="1714358029" sldId="256"/>
            <ac:spMk id="3" creationId="{8C005801-86F4-4334-970E-1301BE18E335}"/>
          </ac:spMkLst>
        </pc:spChg>
        <pc:spChg chg="mod">
          <ac:chgData name="Hsu, Ti" userId="b289efdb-2ab1-46f0-90c9-4d683a2d044c" providerId="ADAL" clId="{7C382BC5-02EA-4F7C-901C-E095C45DAC5B}" dt="2022-05-27T00:25:49.120" v="1189" actId="1076"/>
          <ac:spMkLst>
            <pc:docMk/>
            <pc:sldMk cId="1714358029" sldId="256"/>
            <ac:spMk id="4" creationId="{4D08CD19-BC77-489A-8FF2-FFC6B178C382}"/>
          </ac:spMkLst>
        </pc:spChg>
        <pc:cxnChg chg="del">
          <ac:chgData name="Hsu, Ti" userId="b289efdb-2ab1-46f0-90c9-4d683a2d044c" providerId="ADAL" clId="{7C382BC5-02EA-4F7C-901C-E095C45DAC5B}" dt="2022-05-19T15:28:45.200" v="317" actId="478"/>
          <ac:cxnSpMkLst>
            <pc:docMk/>
            <pc:sldMk cId="1714358029" sldId="256"/>
            <ac:cxnSpMk id="6" creationId="{8D05B931-39C0-4B10-81A5-005BB0432455}"/>
          </ac:cxnSpMkLst>
        </pc:cxnChg>
        <pc:cxnChg chg="del">
          <ac:chgData name="Hsu, Ti" userId="b289efdb-2ab1-46f0-90c9-4d683a2d044c" providerId="ADAL" clId="{7C382BC5-02EA-4F7C-901C-E095C45DAC5B}" dt="2022-05-19T15:28:44.304" v="316" actId="478"/>
          <ac:cxnSpMkLst>
            <pc:docMk/>
            <pc:sldMk cId="1714358029" sldId="256"/>
            <ac:cxnSpMk id="8" creationId="{9EF6EDBB-928B-4D0A-8D46-40DC5F7D7043}"/>
          </ac:cxnSpMkLst>
        </pc:cxnChg>
      </pc:sldChg>
      <pc:sldChg chg="addSp delSp modSp del mod ord modTransition setBg">
        <pc:chgData name="Hsu, Ti" userId="b289efdb-2ab1-46f0-90c9-4d683a2d044c" providerId="ADAL" clId="{7C382BC5-02EA-4F7C-901C-E095C45DAC5B}" dt="2022-05-30T18:45:41.968" v="6940" actId="47"/>
        <pc:sldMkLst>
          <pc:docMk/>
          <pc:sldMk cId="2819877333" sldId="257"/>
        </pc:sldMkLst>
        <pc:spChg chg="del mod">
          <ac:chgData name="Hsu, Ti" userId="b289efdb-2ab1-46f0-90c9-4d683a2d044c" providerId="ADAL" clId="{7C382BC5-02EA-4F7C-901C-E095C45DAC5B}" dt="2022-05-30T18:43:24.563" v="6876" actId="478"/>
          <ac:spMkLst>
            <pc:docMk/>
            <pc:sldMk cId="2819877333" sldId="257"/>
            <ac:spMk id="3" creationId="{9D0F2349-CFA7-43AF-8E0C-42D4190DFAE8}"/>
          </ac:spMkLst>
        </pc:spChg>
        <pc:spChg chg="del mod">
          <ac:chgData name="Hsu, Ti" userId="b289efdb-2ab1-46f0-90c9-4d683a2d044c" providerId="ADAL" clId="{7C382BC5-02EA-4F7C-901C-E095C45DAC5B}" dt="2022-05-30T18:43:25.932" v="6878" actId="478"/>
          <ac:spMkLst>
            <pc:docMk/>
            <pc:sldMk cId="2819877333" sldId="257"/>
            <ac:spMk id="4" creationId="{ACABAC5F-D75D-418B-9034-D5B9A5AAED45}"/>
          </ac:spMkLst>
        </pc:spChg>
        <pc:spChg chg="add mod">
          <ac:chgData name="Hsu, Ti" userId="b289efdb-2ab1-46f0-90c9-4d683a2d044c" providerId="ADAL" clId="{7C382BC5-02EA-4F7C-901C-E095C45DAC5B}" dt="2022-05-30T18:44:48.895" v="6930" actId="26606"/>
          <ac:spMkLst>
            <pc:docMk/>
            <pc:sldMk cId="2819877333" sldId="257"/>
            <ac:spMk id="6" creationId="{CF1455E4-FFCF-E281-44D4-4DD453AD86E9}"/>
          </ac:spMkLst>
        </pc:spChg>
        <pc:spChg chg="del">
          <ac:chgData name="Hsu, Ti" userId="b289efdb-2ab1-46f0-90c9-4d683a2d044c" providerId="ADAL" clId="{7C382BC5-02EA-4F7C-901C-E095C45DAC5B}" dt="2022-05-30T18:43:28.875" v="6880" actId="478"/>
          <ac:spMkLst>
            <pc:docMk/>
            <pc:sldMk cId="2819877333" sldId="257"/>
            <ac:spMk id="7" creationId="{90014C8E-126E-40BA-B3DE-790ACC9A8B5D}"/>
          </ac:spMkLst>
        </pc:spChg>
        <pc:spChg chg="del">
          <ac:chgData name="Hsu, Ti" userId="b289efdb-2ab1-46f0-90c9-4d683a2d044c" providerId="ADAL" clId="{7C382BC5-02EA-4F7C-901C-E095C45DAC5B}" dt="2022-05-30T18:43:27.495" v="6879" actId="478"/>
          <ac:spMkLst>
            <pc:docMk/>
            <pc:sldMk cId="2819877333" sldId="257"/>
            <ac:spMk id="8" creationId="{455AA6EC-16B1-4D59-86D3-06DA370F0105}"/>
          </ac:spMkLst>
        </pc:spChg>
        <pc:spChg chg="mod">
          <ac:chgData name="Hsu, Ti" userId="b289efdb-2ab1-46f0-90c9-4d683a2d044c" providerId="ADAL" clId="{7C382BC5-02EA-4F7C-901C-E095C45DAC5B}" dt="2022-05-30T18:44:15.461" v="6928" actId="20577"/>
          <ac:spMkLst>
            <pc:docMk/>
            <pc:sldMk cId="2819877333" sldId="257"/>
            <ac:spMk id="10" creationId="{BA44E1DA-E0D2-D328-7C4A-16C5A4E53E84}"/>
          </ac:spMkLst>
        </pc:spChg>
        <pc:spChg chg="mod">
          <ac:chgData name="Hsu, Ti" userId="b289efdb-2ab1-46f0-90c9-4d683a2d044c" providerId="ADAL" clId="{7C382BC5-02EA-4F7C-901C-E095C45DAC5B}" dt="2022-05-30T18:43:33.279" v="6881"/>
          <ac:spMkLst>
            <pc:docMk/>
            <pc:sldMk cId="2819877333" sldId="257"/>
            <ac:spMk id="12" creationId="{92F699F6-7101-AE04-48CA-66CE73F58F95}"/>
          </ac:spMkLst>
        </pc:spChg>
        <pc:spChg chg="mod">
          <ac:chgData name="Hsu, Ti" userId="b289efdb-2ab1-46f0-90c9-4d683a2d044c" providerId="ADAL" clId="{7C382BC5-02EA-4F7C-901C-E095C45DAC5B}" dt="2022-05-30T18:44:09.021" v="6921" actId="1037"/>
          <ac:spMkLst>
            <pc:docMk/>
            <pc:sldMk cId="2819877333" sldId="257"/>
            <ac:spMk id="13" creationId="{0095EBC4-BC4A-0FFE-E6B9-BB0D78F73E4C}"/>
          </ac:spMkLst>
        </pc:spChg>
        <pc:spChg chg="mod">
          <ac:chgData name="Hsu, Ti" userId="b289efdb-2ab1-46f0-90c9-4d683a2d044c" providerId="ADAL" clId="{7C382BC5-02EA-4F7C-901C-E095C45DAC5B}" dt="2022-05-30T18:43:33.279" v="6881"/>
          <ac:spMkLst>
            <pc:docMk/>
            <pc:sldMk cId="2819877333" sldId="257"/>
            <ac:spMk id="14" creationId="{A6D7F15C-7ECD-5084-A93B-07730FD10E1B}"/>
          </ac:spMkLst>
        </pc:spChg>
        <pc:spChg chg="mod">
          <ac:chgData name="Hsu, Ti" userId="b289efdb-2ab1-46f0-90c9-4d683a2d044c" providerId="ADAL" clId="{7C382BC5-02EA-4F7C-901C-E095C45DAC5B}" dt="2022-05-30T18:43:33.279" v="6881"/>
          <ac:spMkLst>
            <pc:docMk/>
            <pc:sldMk cId="2819877333" sldId="257"/>
            <ac:spMk id="15" creationId="{942F009A-475F-3E9B-4BA0-98BD5583A2CE}"/>
          </ac:spMkLst>
        </pc:spChg>
        <pc:spChg chg="mod">
          <ac:chgData name="Hsu, Ti" userId="b289efdb-2ab1-46f0-90c9-4d683a2d044c" providerId="ADAL" clId="{7C382BC5-02EA-4F7C-901C-E095C45DAC5B}" dt="2022-05-30T18:43:33.279" v="6881"/>
          <ac:spMkLst>
            <pc:docMk/>
            <pc:sldMk cId="2819877333" sldId="257"/>
            <ac:spMk id="16" creationId="{7A124F17-50D9-7401-3B29-125DCF95A73A}"/>
          </ac:spMkLst>
        </pc:spChg>
        <pc:spChg chg="add del">
          <ac:chgData name="Hsu, Ti" userId="b289efdb-2ab1-46f0-90c9-4d683a2d044c" providerId="ADAL" clId="{7C382BC5-02EA-4F7C-901C-E095C45DAC5B}" dt="2022-05-30T18:44:48.895" v="6930" actId="26606"/>
          <ac:spMkLst>
            <pc:docMk/>
            <pc:sldMk cId="2819877333" sldId="257"/>
            <ac:spMk id="21" creationId="{982413CC-69E6-4BDA-A88D-E4EF8F95B27D}"/>
          </ac:spMkLst>
        </pc:spChg>
        <pc:grpChg chg="add mod">
          <ac:chgData name="Hsu, Ti" userId="b289efdb-2ab1-46f0-90c9-4d683a2d044c" providerId="ADAL" clId="{7C382BC5-02EA-4F7C-901C-E095C45DAC5B}" dt="2022-05-30T18:44:48.895" v="6930" actId="26606"/>
          <ac:grpSpMkLst>
            <pc:docMk/>
            <pc:sldMk cId="2819877333" sldId="257"/>
            <ac:grpSpMk id="9" creationId="{8F1B3B5C-7052-AE53-668E-88F155D540B9}"/>
          </ac:grpSpMkLst>
        </pc:grpChg>
        <pc:grpChg chg="mod">
          <ac:chgData name="Hsu, Ti" userId="b289efdb-2ab1-46f0-90c9-4d683a2d044c" providerId="ADAL" clId="{7C382BC5-02EA-4F7C-901C-E095C45DAC5B}" dt="2022-05-30T18:43:33.279" v="6881"/>
          <ac:grpSpMkLst>
            <pc:docMk/>
            <pc:sldMk cId="2819877333" sldId="257"/>
            <ac:grpSpMk id="11" creationId="{95DCFEC7-125B-311D-E738-53557A5B0597}"/>
          </ac:grpSpMkLst>
        </pc:grpChg>
        <pc:grpChg chg="add del">
          <ac:chgData name="Hsu, Ti" userId="b289efdb-2ab1-46f0-90c9-4d683a2d044c" providerId="ADAL" clId="{7C382BC5-02EA-4F7C-901C-E095C45DAC5B}" dt="2022-05-30T18:44:48.895" v="6930" actId="26606"/>
          <ac:grpSpMkLst>
            <pc:docMk/>
            <pc:sldMk cId="2819877333" sldId="257"/>
            <ac:grpSpMk id="23" creationId="{4F1F7357-8633-4CE7-BF80-475EE8A2FAEA}"/>
          </ac:grpSpMkLst>
        </pc:grpChg>
      </pc:sldChg>
      <pc:sldChg chg="addSp delSp modSp del mod modTransition">
        <pc:chgData name="Hsu, Ti" userId="b289efdb-2ab1-46f0-90c9-4d683a2d044c" providerId="ADAL" clId="{7C382BC5-02EA-4F7C-901C-E095C45DAC5B}" dt="2022-05-30T18:45:40.329" v="6939" actId="47"/>
        <pc:sldMkLst>
          <pc:docMk/>
          <pc:sldMk cId="2943651721" sldId="258"/>
        </pc:sldMkLst>
        <pc:spChg chg="del">
          <ac:chgData name="Hsu, Ti" userId="b289efdb-2ab1-46f0-90c9-4d683a2d044c" providerId="ADAL" clId="{7C382BC5-02EA-4F7C-901C-E095C45DAC5B}" dt="2022-05-30T16:37:13.850" v="4765" actId="478"/>
          <ac:spMkLst>
            <pc:docMk/>
            <pc:sldMk cId="2943651721" sldId="258"/>
            <ac:spMk id="2" creationId="{73EBAF07-0387-4482-800B-5492EEFB2B50}"/>
          </ac:spMkLst>
        </pc:spChg>
        <pc:spChg chg="del">
          <ac:chgData name="Hsu, Ti" userId="b289efdb-2ab1-46f0-90c9-4d683a2d044c" providerId="ADAL" clId="{7C382BC5-02EA-4F7C-901C-E095C45DAC5B}" dt="2022-05-30T16:37:13.850" v="4765" actId="478"/>
          <ac:spMkLst>
            <pc:docMk/>
            <pc:sldMk cId="2943651721" sldId="258"/>
            <ac:spMk id="3" creationId="{7C0A78CF-AA51-4C65-8180-A3CEE6957BD0}"/>
          </ac:spMkLst>
        </pc:spChg>
        <pc:spChg chg="del">
          <ac:chgData name="Hsu, Ti" userId="b289efdb-2ab1-46f0-90c9-4d683a2d044c" providerId="ADAL" clId="{7C382BC5-02EA-4F7C-901C-E095C45DAC5B}" dt="2022-05-30T16:37:13.850" v="4765" actId="478"/>
          <ac:spMkLst>
            <pc:docMk/>
            <pc:sldMk cId="2943651721" sldId="258"/>
            <ac:spMk id="4" creationId="{8C5E9D3B-FFF9-4F7E-AA00-2325AC6EE4D9}"/>
          </ac:spMkLst>
        </pc:spChg>
        <pc:spChg chg="del">
          <ac:chgData name="Hsu, Ti" userId="b289efdb-2ab1-46f0-90c9-4d683a2d044c" providerId="ADAL" clId="{7C382BC5-02EA-4F7C-901C-E095C45DAC5B}" dt="2022-05-30T16:37:15.959" v="4766" actId="478"/>
          <ac:spMkLst>
            <pc:docMk/>
            <pc:sldMk cId="2943651721" sldId="258"/>
            <ac:spMk id="5" creationId="{E29248D5-C5C4-43DC-A265-3F74DF3FFBD5}"/>
          </ac:spMkLst>
        </pc:spChg>
        <pc:spChg chg="del">
          <ac:chgData name="Hsu, Ti" userId="b289efdb-2ab1-46f0-90c9-4d683a2d044c" providerId="ADAL" clId="{7C382BC5-02EA-4F7C-901C-E095C45DAC5B}" dt="2022-05-30T16:37:23.445" v="4768" actId="478"/>
          <ac:spMkLst>
            <pc:docMk/>
            <pc:sldMk cId="2943651721" sldId="258"/>
            <ac:spMk id="6" creationId="{7B230314-2E02-4B30-9054-4779C273DA91}"/>
          </ac:spMkLst>
        </pc:spChg>
        <pc:spChg chg="del mod">
          <ac:chgData name="Hsu, Ti" userId="b289efdb-2ab1-46f0-90c9-4d683a2d044c" providerId="ADAL" clId="{7C382BC5-02EA-4F7C-901C-E095C45DAC5B}" dt="2022-05-30T16:37:25.210" v="4770" actId="478"/>
          <ac:spMkLst>
            <pc:docMk/>
            <pc:sldMk cId="2943651721" sldId="258"/>
            <ac:spMk id="7" creationId="{26EC8356-9B87-4CAE-88F1-06383D8F5085}"/>
          </ac:spMkLst>
        </pc:spChg>
        <pc:spChg chg="del">
          <ac:chgData name="Hsu, Ti" userId="b289efdb-2ab1-46f0-90c9-4d683a2d044c" providerId="ADAL" clId="{7C382BC5-02EA-4F7C-901C-E095C45DAC5B}" dt="2022-05-30T16:37:20.764" v="4767" actId="478"/>
          <ac:spMkLst>
            <pc:docMk/>
            <pc:sldMk cId="2943651721" sldId="258"/>
            <ac:spMk id="8" creationId="{FD90482C-F472-4702-812A-BF6B6FD7E134}"/>
          </ac:spMkLst>
        </pc:spChg>
        <pc:spChg chg="del">
          <ac:chgData name="Hsu, Ti" userId="b289efdb-2ab1-46f0-90c9-4d683a2d044c" providerId="ADAL" clId="{7C382BC5-02EA-4F7C-901C-E095C45DAC5B}" dt="2022-05-30T16:37:25.869" v="4771" actId="478"/>
          <ac:spMkLst>
            <pc:docMk/>
            <pc:sldMk cId="2943651721" sldId="258"/>
            <ac:spMk id="9" creationId="{8BAF026F-3213-4170-92A4-D9E07511B4F2}"/>
          </ac:spMkLst>
        </pc:spChg>
        <pc:spChg chg="del mod">
          <ac:chgData name="Hsu, Ti" userId="b289efdb-2ab1-46f0-90c9-4d683a2d044c" providerId="ADAL" clId="{7C382BC5-02EA-4F7C-901C-E095C45DAC5B}" dt="2022-05-30T16:37:33.455" v="4779" actId="478"/>
          <ac:spMkLst>
            <pc:docMk/>
            <pc:sldMk cId="2943651721" sldId="258"/>
            <ac:spMk id="10" creationId="{F36313CD-AF96-4780-90A4-5B059244512B}"/>
          </ac:spMkLst>
        </pc:spChg>
        <pc:spChg chg="del mod">
          <ac:chgData name="Hsu, Ti" userId="b289efdb-2ab1-46f0-90c9-4d683a2d044c" providerId="ADAL" clId="{7C382BC5-02EA-4F7C-901C-E095C45DAC5B}" dt="2022-05-30T16:37:32.290" v="4777" actId="478"/>
          <ac:spMkLst>
            <pc:docMk/>
            <pc:sldMk cId="2943651721" sldId="258"/>
            <ac:spMk id="11" creationId="{540C0FD7-7829-4F4F-8BE6-8F5DD3D15C08}"/>
          </ac:spMkLst>
        </pc:spChg>
        <pc:spChg chg="del">
          <ac:chgData name="Hsu, Ti" userId="b289efdb-2ab1-46f0-90c9-4d683a2d044c" providerId="ADAL" clId="{7C382BC5-02EA-4F7C-901C-E095C45DAC5B}" dt="2022-05-30T16:37:34.669" v="4780" actId="478"/>
          <ac:spMkLst>
            <pc:docMk/>
            <pc:sldMk cId="2943651721" sldId="258"/>
            <ac:spMk id="12" creationId="{F040A6B6-65AF-484A-AD21-E987D1C56528}"/>
          </ac:spMkLst>
        </pc:spChg>
        <pc:spChg chg="del">
          <ac:chgData name="Hsu, Ti" userId="b289efdb-2ab1-46f0-90c9-4d683a2d044c" providerId="ADAL" clId="{7C382BC5-02EA-4F7C-901C-E095C45DAC5B}" dt="2022-05-30T16:37:35.412" v="4781" actId="478"/>
          <ac:spMkLst>
            <pc:docMk/>
            <pc:sldMk cId="2943651721" sldId="258"/>
            <ac:spMk id="13" creationId="{9CDD0062-E2BF-47D1-898B-DBB3871F672C}"/>
          </ac:spMkLst>
        </pc:spChg>
        <pc:spChg chg="del">
          <ac:chgData name="Hsu, Ti" userId="b289efdb-2ab1-46f0-90c9-4d683a2d044c" providerId="ADAL" clId="{7C382BC5-02EA-4F7C-901C-E095C45DAC5B}" dt="2022-05-30T16:37:29.330" v="4774" actId="478"/>
          <ac:spMkLst>
            <pc:docMk/>
            <pc:sldMk cId="2943651721" sldId="258"/>
            <ac:spMk id="14" creationId="{0CFEF408-244A-4E28-BE30-D7F3C0AF3B95}"/>
          </ac:spMkLst>
        </pc:spChg>
        <pc:spChg chg="del">
          <ac:chgData name="Hsu, Ti" userId="b289efdb-2ab1-46f0-90c9-4d683a2d044c" providerId="ADAL" clId="{7C382BC5-02EA-4F7C-901C-E095C45DAC5B}" dt="2022-05-30T16:37:30.563" v="4775" actId="478"/>
          <ac:spMkLst>
            <pc:docMk/>
            <pc:sldMk cId="2943651721" sldId="258"/>
            <ac:spMk id="15" creationId="{993EF232-8581-446F-8955-96B30500FB1F}"/>
          </ac:spMkLst>
        </pc:spChg>
        <pc:spChg chg="del">
          <ac:chgData name="Hsu, Ti" userId="b289efdb-2ab1-46f0-90c9-4d683a2d044c" providerId="ADAL" clId="{7C382BC5-02EA-4F7C-901C-E095C45DAC5B}" dt="2022-05-30T16:37:26.822" v="4772" actId="478"/>
          <ac:spMkLst>
            <pc:docMk/>
            <pc:sldMk cId="2943651721" sldId="258"/>
            <ac:spMk id="16" creationId="{EF6C7994-4E43-4C2B-B79B-945F067F4EB3}"/>
          </ac:spMkLst>
        </pc:spChg>
        <pc:spChg chg="del">
          <ac:chgData name="Hsu, Ti" userId="b289efdb-2ab1-46f0-90c9-4d683a2d044c" providerId="ADAL" clId="{7C382BC5-02EA-4F7C-901C-E095C45DAC5B}" dt="2022-05-30T16:37:27.977" v="4773" actId="478"/>
          <ac:spMkLst>
            <pc:docMk/>
            <pc:sldMk cId="2943651721" sldId="258"/>
            <ac:spMk id="17" creationId="{EE51F88B-BA04-485C-8983-CF2A4FDE5709}"/>
          </ac:spMkLst>
        </pc:spChg>
        <pc:spChg chg="del">
          <ac:chgData name="Hsu, Ti" userId="b289efdb-2ab1-46f0-90c9-4d683a2d044c" providerId="ADAL" clId="{7C382BC5-02EA-4F7C-901C-E095C45DAC5B}" dt="2022-05-30T16:37:06.301" v="4763" actId="478"/>
          <ac:spMkLst>
            <pc:docMk/>
            <pc:sldMk cId="2943651721" sldId="258"/>
            <ac:spMk id="18" creationId="{9D3A82EB-1636-4512-8C0C-C61F590A1DF0}"/>
          </ac:spMkLst>
        </pc:spChg>
        <pc:spChg chg="del">
          <ac:chgData name="Hsu, Ti" userId="b289efdb-2ab1-46f0-90c9-4d683a2d044c" providerId="ADAL" clId="{7C382BC5-02EA-4F7C-901C-E095C45DAC5B}" dt="2022-05-30T16:37:07.762" v="4764" actId="478"/>
          <ac:spMkLst>
            <pc:docMk/>
            <pc:sldMk cId="2943651721" sldId="258"/>
            <ac:spMk id="19" creationId="{471EC023-AA7B-4D19-ACDB-C2284FB6D57F}"/>
          </ac:spMkLst>
        </pc:spChg>
        <pc:spChg chg="add mod">
          <ac:chgData name="Hsu, Ti" userId="b289efdb-2ab1-46f0-90c9-4d683a2d044c" providerId="ADAL" clId="{7C382BC5-02EA-4F7C-901C-E095C45DAC5B}" dt="2022-05-30T18:42:25.714" v="6872" actId="1076"/>
          <ac:spMkLst>
            <pc:docMk/>
            <pc:sldMk cId="2943651721" sldId="258"/>
            <ac:spMk id="21" creationId="{BF6F424F-0D95-DDC6-2BC7-C523B2F103E0}"/>
          </ac:spMkLst>
        </pc:spChg>
        <pc:spChg chg="add mod">
          <ac:chgData name="Hsu, Ti" userId="b289efdb-2ab1-46f0-90c9-4d683a2d044c" providerId="ADAL" clId="{7C382BC5-02EA-4F7C-901C-E095C45DAC5B}" dt="2022-05-30T18:42:20.297" v="6870" actId="164"/>
          <ac:spMkLst>
            <pc:docMk/>
            <pc:sldMk cId="2943651721" sldId="258"/>
            <ac:spMk id="22" creationId="{40916ADE-7591-B95A-0B4C-9079F3AA4AA2}"/>
          </ac:spMkLst>
        </pc:spChg>
        <pc:spChg chg="mod">
          <ac:chgData name="Hsu, Ti" userId="b289efdb-2ab1-46f0-90c9-4d683a2d044c" providerId="ADAL" clId="{7C382BC5-02EA-4F7C-901C-E095C45DAC5B}" dt="2022-05-30T16:38:16.452" v="4787"/>
          <ac:spMkLst>
            <pc:docMk/>
            <pc:sldMk cId="2943651721" sldId="258"/>
            <ac:spMk id="24" creationId="{E2205284-7384-F6A9-2029-30D6184F527C}"/>
          </ac:spMkLst>
        </pc:spChg>
        <pc:spChg chg="mod">
          <ac:chgData name="Hsu, Ti" userId="b289efdb-2ab1-46f0-90c9-4d683a2d044c" providerId="ADAL" clId="{7C382BC5-02EA-4F7C-901C-E095C45DAC5B}" dt="2022-05-30T16:38:16.452" v="4787"/>
          <ac:spMkLst>
            <pc:docMk/>
            <pc:sldMk cId="2943651721" sldId="258"/>
            <ac:spMk id="25" creationId="{B21AA676-063D-8784-4521-711B679673AA}"/>
          </ac:spMkLst>
        </pc:spChg>
        <pc:spChg chg="mod">
          <ac:chgData name="Hsu, Ti" userId="b289efdb-2ab1-46f0-90c9-4d683a2d044c" providerId="ADAL" clId="{7C382BC5-02EA-4F7C-901C-E095C45DAC5B}" dt="2022-05-30T16:38:16.452" v="4787"/>
          <ac:spMkLst>
            <pc:docMk/>
            <pc:sldMk cId="2943651721" sldId="258"/>
            <ac:spMk id="26" creationId="{C0D4BC3D-8A22-C38D-99B3-C9445BFE1002}"/>
          </ac:spMkLst>
        </pc:spChg>
        <pc:spChg chg="mod">
          <ac:chgData name="Hsu, Ti" userId="b289efdb-2ab1-46f0-90c9-4d683a2d044c" providerId="ADAL" clId="{7C382BC5-02EA-4F7C-901C-E095C45DAC5B}" dt="2022-05-30T16:38:16.452" v="4787"/>
          <ac:spMkLst>
            <pc:docMk/>
            <pc:sldMk cId="2943651721" sldId="258"/>
            <ac:spMk id="27" creationId="{355225B2-61CD-8F13-6834-D55DDCE1BB71}"/>
          </ac:spMkLst>
        </pc:spChg>
        <pc:spChg chg="add mod">
          <ac:chgData name="Hsu, Ti" userId="b289efdb-2ab1-46f0-90c9-4d683a2d044c" providerId="ADAL" clId="{7C382BC5-02EA-4F7C-901C-E095C45DAC5B}" dt="2022-05-30T18:42:20.297" v="6870" actId="164"/>
          <ac:spMkLst>
            <pc:docMk/>
            <pc:sldMk cId="2943651721" sldId="258"/>
            <ac:spMk id="28" creationId="{07F05E7D-D93D-9BC8-AA2B-046F174497E4}"/>
          </ac:spMkLst>
        </pc:spChg>
        <pc:grpChg chg="add mod">
          <ac:chgData name="Hsu, Ti" userId="b289efdb-2ab1-46f0-90c9-4d683a2d044c" providerId="ADAL" clId="{7C382BC5-02EA-4F7C-901C-E095C45DAC5B}" dt="2022-05-30T18:42:20.297" v="6870" actId="164"/>
          <ac:grpSpMkLst>
            <pc:docMk/>
            <pc:sldMk cId="2943651721" sldId="258"/>
            <ac:grpSpMk id="23" creationId="{F1B5BB3B-84A6-3876-7823-D27D77816A84}"/>
          </ac:grpSpMkLst>
        </pc:grpChg>
        <pc:grpChg chg="add mod">
          <ac:chgData name="Hsu, Ti" userId="b289efdb-2ab1-46f0-90c9-4d683a2d044c" providerId="ADAL" clId="{7C382BC5-02EA-4F7C-901C-E095C45DAC5B}" dt="2022-05-30T18:42:23.310" v="6871" actId="1076"/>
          <ac:grpSpMkLst>
            <pc:docMk/>
            <pc:sldMk cId="2943651721" sldId="258"/>
            <ac:grpSpMk id="29" creationId="{835524CE-FA84-6E92-385C-23DFF143A6CD}"/>
          </ac:grpSpMkLst>
        </pc:grpChg>
      </pc:sldChg>
      <pc:sldChg chg="del ord modTransition">
        <pc:chgData name="Hsu, Ti" userId="b289efdb-2ab1-46f0-90c9-4d683a2d044c" providerId="ADAL" clId="{7C382BC5-02EA-4F7C-901C-E095C45DAC5B}" dt="2022-05-30T16:38:00.939" v="4785" actId="47"/>
        <pc:sldMkLst>
          <pc:docMk/>
          <pc:sldMk cId="365355038" sldId="260"/>
        </pc:sldMkLst>
      </pc:sldChg>
      <pc:sldChg chg="del modTransition">
        <pc:chgData name="Hsu, Ti" userId="b289efdb-2ab1-46f0-90c9-4d683a2d044c" providerId="ADAL" clId="{7C382BC5-02EA-4F7C-901C-E095C45DAC5B}" dt="2022-05-30T16:37:46.713" v="4782" actId="47"/>
        <pc:sldMkLst>
          <pc:docMk/>
          <pc:sldMk cId="1019164210" sldId="261"/>
        </pc:sldMkLst>
      </pc:sldChg>
      <pc:sldChg chg="delSp modSp del mod ord modTransition chgLayout">
        <pc:chgData name="Hsu, Ti" userId="b289efdb-2ab1-46f0-90c9-4d683a2d044c" providerId="ADAL" clId="{7C382BC5-02EA-4F7C-901C-E095C45DAC5B}" dt="2022-05-30T16:38:02.904" v="4786" actId="47"/>
        <pc:sldMkLst>
          <pc:docMk/>
          <pc:sldMk cId="2727655147" sldId="262"/>
        </pc:sldMkLst>
        <pc:spChg chg="mod">
          <ac:chgData name="Hsu, Ti" userId="b289efdb-2ab1-46f0-90c9-4d683a2d044c" providerId="ADAL" clId="{7C382BC5-02EA-4F7C-901C-E095C45DAC5B}" dt="2022-05-23T20:34:28.646" v="494" actId="1076"/>
          <ac:spMkLst>
            <pc:docMk/>
            <pc:sldMk cId="2727655147" sldId="262"/>
            <ac:spMk id="5" creationId="{CBBB3735-229C-4456-BAC9-9A134FD34622}"/>
          </ac:spMkLst>
        </pc:spChg>
        <pc:spChg chg="del">
          <ac:chgData name="Hsu, Ti" userId="b289efdb-2ab1-46f0-90c9-4d683a2d044c" providerId="ADAL" clId="{7C382BC5-02EA-4F7C-901C-E095C45DAC5B}" dt="2022-05-23T20:33:34.863" v="460" actId="478"/>
          <ac:spMkLst>
            <pc:docMk/>
            <pc:sldMk cId="2727655147" sldId="262"/>
            <ac:spMk id="6" creationId="{C297466D-022B-4F0F-BE7B-C0D469730581}"/>
          </ac:spMkLst>
        </pc:spChg>
      </pc:sldChg>
      <pc:sldChg chg="modTransition">
        <pc:chgData name="Hsu, Ti" userId="b289efdb-2ab1-46f0-90c9-4d683a2d044c" providerId="ADAL" clId="{7C382BC5-02EA-4F7C-901C-E095C45DAC5B}" dt="2022-05-27T00:42:08.572" v="1511"/>
        <pc:sldMkLst>
          <pc:docMk/>
          <pc:sldMk cId="2391162242" sldId="263"/>
        </pc:sldMkLst>
      </pc:sldChg>
      <pc:sldChg chg="del modTransition">
        <pc:chgData name="Hsu, Ti" userId="b289efdb-2ab1-46f0-90c9-4d683a2d044c" providerId="ADAL" clId="{7C382BC5-02EA-4F7C-901C-E095C45DAC5B}" dt="2022-05-30T18:44:55.554" v="6931" actId="2696"/>
        <pc:sldMkLst>
          <pc:docMk/>
          <pc:sldMk cId="2977384371" sldId="264"/>
        </pc:sldMkLst>
      </pc:sldChg>
      <pc:sldChg chg="modTransition">
        <pc:chgData name="Hsu, Ti" userId="b289efdb-2ab1-46f0-90c9-4d683a2d044c" providerId="ADAL" clId="{7C382BC5-02EA-4F7C-901C-E095C45DAC5B}" dt="2022-05-27T00:42:08.572" v="1511"/>
        <pc:sldMkLst>
          <pc:docMk/>
          <pc:sldMk cId="2923023150" sldId="265"/>
        </pc:sldMkLst>
      </pc:sldChg>
      <pc:sldChg chg="modTransition">
        <pc:chgData name="Hsu, Ti" userId="b289efdb-2ab1-46f0-90c9-4d683a2d044c" providerId="ADAL" clId="{7C382BC5-02EA-4F7C-901C-E095C45DAC5B}" dt="2022-05-27T00:42:08.572" v="1511"/>
        <pc:sldMkLst>
          <pc:docMk/>
          <pc:sldMk cId="3336080680" sldId="266"/>
        </pc:sldMkLst>
      </pc:sldChg>
      <pc:sldChg chg="del modTransition">
        <pc:chgData name="Hsu, Ti" userId="b289efdb-2ab1-46f0-90c9-4d683a2d044c" providerId="ADAL" clId="{7C382BC5-02EA-4F7C-901C-E095C45DAC5B}" dt="2022-05-30T16:37:48.822" v="4783" actId="47"/>
        <pc:sldMkLst>
          <pc:docMk/>
          <pc:sldMk cId="2650652966" sldId="267"/>
        </pc:sldMkLst>
      </pc:sldChg>
      <pc:sldChg chg="addSp delSp modSp mod ord modTransition modNotes">
        <pc:chgData name="Hsu, Ti" userId="b289efdb-2ab1-46f0-90c9-4d683a2d044c" providerId="ADAL" clId="{7C382BC5-02EA-4F7C-901C-E095C45DAC5B}" dt="2022-06-05T15:43:03.596" v="23920" actId="207"/>
        <pc:sldMkLst>
          <pc:docMk/>
          <pc:sldMk cId="836070242" sldId="268"/>
        </pc:sldMkLst>
        <pc:spChg chg="del mod">
          <ac:chgData name="Hsu, Ti" userId="b289efdb-2ab1-46f0-90c9-4d683a2d044c" providerId="ADAL" clId="{7C382BC5-02EA-4F7C-901C-E095C45DAC5B}" dt="2022-05-27T00:23:09.989" v="1154" actId="478"/>
          <ac:spMkLst>
            <pc:docMk/>
            <pc:sldMk cId="836070242" sldId="268"/>
            <ac:spMk id="5" creationId="{CBBB3735-229C-4456-BAC9-9A134FD34622}"/>
          </ac:spMkLst>
        </pc:spChg>
        <pc:spChg chg="del mod">
          <ac:chgData name="Hsu, Ti" userId="b289efdb-2ab1-46f0-90c9-4d683a2d044c" providerId="ADAL" clId="{7C382BC5-02EA-4F7C-901C-E095C45DAC5B}" dt="2022-05-27T00:23:13.240" v="1156" actId="478"/>
          <ac:spMkLst>
            <pc:docMk/>
            <pc:sldMk cId="836070242" sldId="268"/>
            <ac:spMk id="6" creationId="{C297466D-022B-4F0F-BE7B-C0D469730581}"/>
          </ac:spMkLst>
        </pc:spChg>
        <pc:spChg chg="del">
          <ac:chgData name="Hsu, Ti" userId="b289efdb-2ab1-46f0-90c9-4d683a2d044c" providerId="ADAL" clId="{7C382BC5-02EA-4F7C-901C-E095C45DAC5B}" dt="2022-05-27T00:23:22.104" v="1158" actId="478"/>
          <ac:spMkLst>
            <pc:docMk/>
            <pc:sldMk cId="836070242" sldId="268"/>
            <ac:spMk id="33" creationId="{689FAA60-7CAA-4BAD-B8FD-67ACB406FF81}"/>
          </ac:spMkLst>
        </pc:spChg>
        <pc:spChg chg="del">
          <ac:chgData name="Hsu, Ti" userId="b289efdb-2ab1-46f0-90c9-4d683a2d044c" providerId="ADAL" clId="{7C382BC5-02EA-4F7C-901C-E095C45DAC5B}" dt="2022-05-27T00:23:25.973" v="1160" actId="478"/>
          <ac:spMkLst>
            <pc:docMk/>
            <pc:sldMk cId="836070242" sldId="268"/>
            <ac:spMk id="34" creationId="{6F6980E6-0EF1-4621-91D4-0EDCE9A5E1E9}"/>
          </ac:spMkLst>
        </pc:spChg>
        <pc:spChg chg="del">
          <ac:chgData name="Hsu, Ti" userId="b289efdb-2ab1-46f0-90c9-4d683a2d044c" providerId="ADAL" clId="{7C382BC5-02EA-4F7C-901C-E095C45DAC5B}" dt="2022-05-27T00:23:19.650" v="1157" actId="478"/>
          <ac:spMkLst>
            <pc:docMk/>
            <pc:sldMk cId="836070242" sldId="268"/>
            <ac:spMk id="55" creationId="{D6041869-E318-4743-B6E2-908197F2A670}"/>
          </ac:spMkLst>
        </pc:spChg>
        <pc:spChg chg="del">
          <ac:chgData name="Hsu, Ti" userId="b289efdb-2ab1-46f0-90c9-4d683a2d044c" providerId="ADAL" clId="{7C382BC5-02EA-4F7C-901C-E095C45DAC5B}" dt="2022-05-27T00:23:19.650" v="1157" actId="478"/>
          <ac:spMkLst>
            <pc:docMk/>
            <pc:sldMk cId="836070242" sldId="268"/>
            <ac:spMk id="56" creationId="{F6D384F2-067E-4BE2-80E8-D00F062DC838}"/>
          </ac:spMkLst>
        </pc:spChg>
        <pc:spChg chg="del mod">
          <ac:chgData name="Hsu, Ti" userId="b289efdb-2ab1-46f0-90c9-4d683a2d044c" providerId="ADAL" clId="{7C382BC5-02EA-4F7C-901C-E095C45DAC5B}" dt="2022-05-27T00:23:29.564" v="1162" actId="478"/>
          <ac:spMkLst>
            <pc:docMk/>
            <pc:sldMk cId="836070242" sldId="268"/>
            <ac:spMk id="57" creationId="{40E0F154-6828-404D-A12F-7589DEFEF3FC}"/>
          </ac:spMkLst>
        </pc:spChg>
        <pc:spChg chg="add mod">
          <ac:chgData name="Hsu, Ti" userId="b289efdb-2ab1-46f0-90c9-4d683a2d044c" providerId="ADAL" clId="{7C382BC5-02EA-4F7C-901C-E095C45DAC5B}" dt="2022-06-05T15:42:52.491" v="23918" actId="207"/>
          <ac:spMkLst>
            <pc:docMk/>
            <pc:sldMk cId="836070242" sldId="268"/>
            <ac:spMk id="58" creationId="{904D26B5-1FFE-0674-3439-2A2CC8C3912C}"/>
          </ac:spMkLst>
        </pc:spChg>
        <pc:spChg chg="add mod">
          <ac:chgData name="Hsu, Ti" userId="b289efdb-2ab1-46f0-90c9-4d683a2d044c" providerId="ADAL" clId="{7C382BC5-02EA-4F7C-901C-E095C45DAC5B}" dt="2022-06-05T15:43:03.596" v="23920" actId="207"/>
          <ac:spMkLst>
            <pc:docMk/>
            <pc:sldMk cId="836070242" sldId="268"/>
            <ac:spMk id="59" creationId="{B54FA49F-1D0B-A499-C618-2767B81397CC}"/>
          </ac:spMkLst>
        </pc:spChg>
        <pc:grpChg chg="del">
          <ac:chgData name="Hsu, Ti" userId="b289efdb-2ab1-46f0-90c9-4d683a2d044c" providerId="ADAL" clId="{7C382BC5-02EA-4F7C-901C-E095C45DAC5B}" dt="2022-05-27T00:23:19.650" v="1157" actId="478"/>
          <ac:grpSpMkLst>
            <pc:docMk/>
            <pc:sldMk cId="836070242" sldId="268"/>
            <ac:grpSpMk id="27" creationId="{AB22909A-5FC8-407E-903C-95A6EE04983E}"/>
          </ac:grpSpMkLst>
        </pc:grpChg>
        <pc:grpChg chg="del">
          <ac:chgData name="Hsu, Ti" userId="b289efdb-2ab1-46f0-90c9-4d683a2d044c" providerId="ADAL" clId="{7C382BC5-02EA-4F7C-901C-E095C45DAC5B}" dt="2022-05-27T00:23:32.399" v="1163" actId="478"/>
          <ac:grpSpMkLst>
            <pc:docMk/>
            <pc:sldMk cId="836070242" sldId="268"/>
            <ac:grpSpMk id="30" creationId="{53FBE275-7939-4DB3-A97D-3A5ADF38C2A8}"/>
          </ac:grpSpMkLst>
        </pc:grpChg>
        <pc:grpChg chg="del">
          <ac:chgData name="Hsu, Ti" userId="b289efdb-2ab1-46f0-90c9-4d683a2d044c" providerId="ADAL" clId="{7C382BC5-02EA-4F7C-901C-E095C45DAC5B}" dt="2022-05-27T00:23:07.030" v="1152" actId="478"/>
          <ac:grpSpMkLst>
            <pc:docMk/>
            <pc:sldMk cId="836070242" sldId="268"/>
            <ac:grpSpMk id="35" creationId="{1D33A9D3-81E5-4DBB-A61F-F5433108771E}"/>
          </ac:grpSpMkLst>
        </pc:grpChg>
        <pc:grpChg chg="del">
          <ac:chgData name="Hsu, Ti" userId="b289efdb-2ab1-46f0-90c9-4d683a2d044c" providerId="ADAL" clId="{7C382BC5-02EA-4F7C-901C-E095C45DAC5B}" dt="2022-05-27T00:23:24.123" v="1159" actId="478"/>
          <ac:grpSpMkLst>
            <pc:docMk/>
            <pc:sldMk cId="836070242" sldId="268"/>
            <ac:grpSpMk id="45" creationId="{47929C62-66C9-4C0B-853D-941D476A5A44}"/>
          </ac:grpSpMkLst>
        </pc:grpChg>
      </pc:sldChg>
      <pc:sldChg chg="addSp delSp modSp del mod ord modTransition">
        <pc:chgData name="Hsu, Ti" userId="b289efdb-2ab1-46f0-90c9-4d683a2d044c" providerId="ADAL" clId="{7C382BC5-02EA-4F7C-901C-E095C45DAC5B}" dt="2022-05-30T16:38:28.314" v="4789" actId="47"/>
        <pc:sldMkLst>
          <pc:docMk/>
          <pc:sldMk cId="516060346" sldId="270"/>
        </pc:sldMkLst>
        <pc:spChg chg="mod">
          <ac:chgData name="Hsu, Ti" userId="b289efdb-2ab1-46f0-90c9-4d683a2d044c" providerId="ADAL" clId="{7C382BC5-02EA-4F7C-901C-E095C45DAC5B}" dt="2022-05-27T00:35:46.325" v="1442" actId="255"/>
          <ac:spMkLst>
            <pc:docMk/>
            <pc:sldMk cId="516060346" sldId="270"/>
            <ac:spMk id="2" creationId="{C102DA6E-11BA-46E8-90F2-6D4224563A84}"/>
          </ac:spMkLst>
        </pc:spChg>
        <pc:spChg chg="del">
          <ac:chgData name="Hsu, Ti" userId="b289efdb-2ab1-46f0-90c9-4d683a2d044c" providerId="ADAL" clId="{7C382BC5-02EA-4F7C-901C-E095C45DAC5B}" dt="2022-05-19T15:27:41.375" v="266" actId="478"/>
          <ac:spMkLst>
            <pc:docMk/>
            <pc:sldMk cId="516060346" sldId="270"/>
            <ac:spMk id="3" creationId="{8C005801-86F4-4334-970E-1301BE18E335}"/>
          </ac:spMkLst>
        </pc:spChg>
        <pc:spChg chg="del mod">
          <ac:chgData name="Hsu, Ti" userId="b289efdb-2ab1-46f0-90c9-4d683a2d044c" providerId="ADAL" clId="{7C382BC5-02EA-4F7C-901C-E095C45DAC5B}" dt="2022-05-19T15:28:00.454" v="311"/>
          <ac:spMkLst>
            <pc:docMk/>
            <pc:sldMk cId="516060346" sldId="270"/>
            <ac:spMk id="4" creationId="{4D08CD19-BC77-489A-8FF2-FFC6B178C382}"/>
          </ac:spMkLst>
        </pc:spChg>
        <pc:spChg chg="add del mod topLvl">
          <ac:chgData name="Hsu, Ti" userId="b289efdb-2ab1-46f0-90c9-4d683a2d044c" providerId="ADAL" clId="{7C382BC5-02EA-4F7C-901C-E095C45DAC5B}" dt="2022-05-27T00:36:19.087" v="1447" actId="1076"/>
          <ac:spMkLst>
            <pc:docMk/>
            <pc:sldMk cId="516060346" sldId="270"/>
            <ac:spMk id="5" creationId="{F9EF9BAE-6BE9-C3BA-DDF0-AACE3DE77011}"/>
          </ac:spMkLst>
        </pc:spChg>
        <pc:spChg chg="mod">
          <ac:chgData name="Hsu, Ti" userId="b289efdb-2ab1-46f0-90c9-4d683a2d044c" providerId="ADAL" clId="{7C382BC5-02EA-4F7C-901C-E095C45DAC5B}" dt="2022-05-27T00:36:05.404" v="1445" actId="165"/>
          <ac:spMkLst>
            <pc:docMk/>
            <pc:sldMk cId="516060346" sldId="270"/>
            <ac:spMk id="9" creationId="{0428E1E1-3DEC-1C84-435A-03420AD2A180}"/>
          </ac:spMkLst>
        </pc:spChg>
        <pc:spChg chg="mod">
          <ac:chgData name="Hsu, Ti" userId="b289efdb-2ab1-46f0-90c9-4d683a2d044c" providerId="ADAL" clId="{7C382BC5-02EA-4F7C-901C-E095C45DAC5B}" dt="2022-05-27T00:36:05.404" v="1445" actId="165"/>
          <ac:spMkLst>
            <pc:docMk/>
            <pc:sldMk cId="516060346" sldId="270"/>
            <ac:spMk id="10" creationId="{BD970B25-3493-8DBC-BB5A-1625CAFB2155}"/>
          </ac:spMkLst>
        </pc:spChg>
        <pc:spChg chg="mod">
          <ac:chgData name="Hsu, Ti" userId="b289efdb-2ab1-46f0-90c9-4d683a2d044c" providerId="ADAL" clId="{7C382BC5-02EA-4F7C-901C-E095C45DAC5B}" dt="2022-05-27T00:36:05.404" v="1445" actId="165"/>
          <ac:spMkLst>
            <pc:docMk/>
            <pc:sldMk cId="516060346" sldId="270"/>
            <ac:spMk id="11" creationId="{BD916B84-F5DC-3E79-A5D7-695DA9618E00}"/>
          </ac:spMkLst>
        </pc:spChg>
        <pc:spChg chg="mod">
          <ac:chgData name="Hsu, Ti" userId="b289efdb-2ab1-46f0-90c9-4d683a2d044c" providerId="ADAL" clId="{7C382BC5-02EA-4F7C-901C-E095C45DAC5B}" dt="2022-05-27T00:36:05.404" v="1445" actId="165"/>
          <ac:spMkLst>
            <pc:docMk/>
            <pc:sldMk cId="516060346" sldId="270"/>
            <ac:spMk id="12" creationId="{03C45DB9-59B0-4A98-DEDD-7F485FE9E4F3}"/>
          </ac:spMkLst>
        </pc:spChg>
        <pc:spChg chg="add mod topLvl">
          <ac:chgData name="Hsu, Ti" userId="b289efdb-2ab1-46f0-90c9-4d683a2d044c" providerId="ADAL" clId="{7C382BC5-02EA-4F7C-901C-E095C45DAC5B}" dt="2022-05-27T00:36:19.087" v="1447" actId="1076"/>
          <ac:spMkLst>
            <pc:docMk/>
            <pc:sldMk cId="516060346" sldId="270"/>
            <ac:spMk id="13" creationId="{0F1F19F2-CBDB-7C49-148E-81F3F5123B8B}"/>
          </ac:spMkLst>
        </pc:spChg>
        <pc:grpChg chg="add del mod">
          <ac:chgData name="Hsu, Ti" userId="b289efdb-2ab1-46f0-90c9-4d683a2d044c" providerId="ADAL" clId="{7C382BC5-02EA-4F7C-901C-E095C45DAC5B}" dt="2022-05-27T00:36:05.404" v="1445" actId="165"/>
          <ac:grpSpMkLst>
            <pc:docMk/>
            <pc:sldMk cId="516060346" sldId="270"/>
            <ac:grpSpMk id="3" creationId="{8E576C76-4FD9-EE0E-B63F-21A9CF2AD4EC}"/>
          </ac:grpSpMkLst>
        </pc:grpChg>
        <pc:grpChg chg="add mod topLvl">
          <ac:chgData name="Hsu, Ti" userId="b289efdb-2ab1-46f0-90c9-4d683a2d044c" providerId="ADAL" clId="{7C382BC5-02EA-4F7C-901C-E095C45DAC5B}" dt="2022-05-27T00:36:19.087" v="1447" actId="1076"/>
          <ac:grpSpMkLst>
            <pc:docMk/>
            <pc:sldMk cId="516060346" sldId="270"/>
            <ac:grpSpMk id="7" creationId="{E83A0E58-F0D7-525D-CEF9-DE80FC26965E}"/>
          </ac:grpSpMkLst>
        </pc:grpChg>
        <pc:picChg chg="add del mod">
          <ac:chgData name="Hsu, Ti" userId="b289efdb-2ab1-46f0-90c9-4d683a2d044c" providerId="ADAL" clId="{7C382BC5-02EA-4F7C-901C-E095C45DAC5B}" dt="2022-05-22T18:36:38.626" v="440"/>
          <ac:picMkLst>
            <pc:docMk/>
            <pc:sldMk cId="516060346" sldId="270"/>
            <ac:picMk id="1026" creationId="{DE6DB247-51C3-EF23-44E3-C3481ADB123E}"/>
          </ac:picMkLst>
        </pc:picChg>
        <pc:cxnChg chg="del">
          <ac:chgData name="Hsu, Ti" userId="b289efdb-2ab1-46f0-90c9-4d683a2d044c" providerId="ADAL" clId="{7C382BC5-02EA-4F7C-901C-E095C45DAC5B}" dt="2022-05-27T00:29:51.425" v="1387" actId="478"/>
          <ac:cxnSpMkLst>
            <pc:docMk/>
            <pc:sldMk cId="516060346" sldId="270"/>
            <ac:cxnSpMk id="6" creationId="{8D05B931-39C0-4B10-81A5-005BB0432455}"/>
          </ac:cxnSpMkLst>
        </pc:cxnChg>
        <pc:cxnChg chg="del">
          <ac:chgData name="Hsu, Ti" userId="b289efdb-2ab1-46f0-90c9-4d683a2d044c" providerId="ADAL" clId="{7C382BC5-02EA-4F7C-901C-E095C45DAC5B}" dt="2022-05-27T00:29:49.128" v="1386" actId="478"/>
          <ac:cxnSpMkLst>
            <pc:docMk/>
            <pc:sldMk cId="516060346" sldId="270"/>
            <ac:cxnSpMk id="8" creationId="{9EF6EDBB-928B-4D0A-8D46-40DC5F7D7043}"/>
          </ac:cxnSpMkLst>
        </pc:cxnChg>
      </pc:sldChg>
      <pc:sldChg chg="del modTransition">
        <pc:chgData name="Hsu, Ti" userId="b289efdb-2ab1-46f0-90c9-4d683a2d044c" providerId="ADAL" clId="{7C382BC5-02EA-4F7C-901C-E095C45DAC5B}" dt="2022-05-30T18:46:46.348" v="6954" actId="47"/>
        <pc:sldMkLst>
          <pc:docMk/>
          <pc:sldMk cId="2311712300" sldId="279"/>
        </pc:sldMkLst>
      </pc:sldChg>
      <pc:sldChg chg="modTransition">
        <pc:chgData name="Hsu, Ti" userId="b289efdb-2ab1-46f0-90c9-4d683a2d044c" providerId="ADAL" clId="{7C382BC5-02EA-4F7C-901C-E095C45DAC5B}" dt="2022-05-27T00:42:08.572" v="1511"/>
        <pc:sldMkLst>
          <pc:docMk/>
          <pc:sldMk cId="1395244839" sldId="286"/>
        </pc:sldMkLst>
      </pc:sldChg>
      <pc:sldChg chg="addSp delSp modSp add mod ord modTransition modAnim modNotes modNotesTx">
        <pc:chgData name="Hsu, Ti" userId="b289efdb-2ab1-46f0-90c9-4d683a2d044c" providerId="ADAL" clId="{7C382BC5-02EA-4F7C-901C-E095C45DAC5B}" dt="2022-06-09T15:06:09.277" v="24307" actId="20577"/>
        <pc:sldMkLst>
          <pc:docMk/>
          <pc:sldMk cId="956373311" sldId="287"/>
        </pc:sldMkLst>
        <pc:spChg chg="del">
          <ac:chgData name="Hsu, Ti" userId="b289efdb-2ab1-46f0-90c9-4d683a2d044c" providerId="ADAL" clId="{7C382BC5-02EA-4F7C-901C-E095C45DAC5B}" dt="2022-05-30T15:57:43.502" v="1965" actId="478"/>
          <ac:spMkLst>
            <pc:docMk/>
            <pc:sldMk cId="956373311" sldId="287"/>
            <ac:spMk id="5" creationId="{CBBB3735-229C-4456-BAC9-9A134FD34622}"/>
          </ac:spMkLst>
        </pc:spChg>
        <pc:spChg chg="del">
          <ac:chgData name="Hsu, Ti" userId="b289efdb-2ab1-46f0-90c9-4d683a2d044c" providerId="ADAL" clId="{7C382BC5-02EA-4F7C-901C-E095C45DAC5B}" dt="2022-05-30T15:57:41.333" v="1964" actId="478"/>
          <ac:spMkLst>
            <pc:docMk/>
            <pc:sldMk cId="956373311" sldId="287"/>
            <ac:spMk id="6" creationId="{C297466D-022B-4F0F-BE7B-C0D469730581}"/>
          </ac:spMkLst>
        </pc:spChg>
        <pc:spChg chg="del topLvl">
          <ac:chgData name="Hsu, Ti" userId="b289efdb-2ab1-46f0-90c9-4d683a2d044c" providerId="ADAL" clId="{7C382BC5-02EA-4F7C-901C-E095C45DAC5B}" dt="2022-05-30T16:14:07.056" v="3050" actId="478"/>
          <ac:spMkLst>
            <pc:docMk/>
            <pc:sldMk cId="956373311" sldId="287"/>
            <ac:spMk id="7" creationId="{0B20C9FB-D8D7-4534-AFD3-87AEC6016AF1}"/>
          </ac:spMkLst>
        </pc:spChg>
        <pc:spChg chg="mod topLvl">
          <ac:chgData name="Hsu, Ti" userId="b289efdb-2ab1-46f0-90c9-4d683a2d044c" providerId="ADAL" clId="{7C382BC5-02EA-4F7C-901C-E095C45DAC5B}" dt="2022-06-02T22:08:57.182" v="23426"/>
          <ac:spMkLst>
            <pc:docMk/>
            <pc:sldMk cId="956373311" sldId="287"/>
            <ac:spMk id="8" creationId="{33F9560D-8813-472F-B8D4-4983651A224C}"/>
          </ac:spMkLst>
        </pc:spChg>
        <pc:spChg chg="del">
          <ac:chgData name="Hsu, Ti" userId="b289efdb-2ab1-46f0-90c9-4d683a2d044c" providerId="ADAL" clId="{7C382BC5-02EA-4F7C-901C-E095C45DAC5B}" dt="2022-05-30T16:14:10.784" v="3054" actId="478"/>
          <ac:spMkLst>
            <pc:docMk/>
            <pc:sldMk cId="956373311" sldId="287"/>
            <ac:spMk id="18" creationId="{F511ECA0-E9C2-4FA6-979D-EFD018B2344B}"/>
          </ac:spMkLst>
        </pc:spChg>
        <pc:spChg chg="del">
          <ac:chgData name="Hsu, Ti" userId="b289efdb-2ab1-46f0-90c9-4d683a2d044c" providerId="ADAL" clId="{7C382BC5-02EA-4F7C-901C-E095C45DAC5B}" dt="2022-05-30T16:14:11.757" v="3055" actId="478"/>
          <ac:spMkLst>
            <pc:docMk/>
            <pc:sldMk cId="956373311" sldId="287"/>
            <ac:spMk id="19" creationId="{29AC168A-3E63-4536-AE81-24F3A7455A67}"/>
          </ac:spMkLst>
        </pc:spChg>
        <pc:spChg chg="del">
          <ac:chgData name="Hsu, Ti" userId="b289efdb-2ab1-46f0-90c9-4d683a2d044c" providerId="ADAL" clId="{7C382BC5-02EA-4F7C-901C-E095C45DAC5B}" dt="2022-05-30T16:14:16.635" v="3058" actId="478"/>
          <ac:spMkLst>
            <pc:docMk/>
            <pc:sldMk cId="956373311" sldId="287"/>
            <ac:spMk id="20" creationId="{33B2513B-7B04-4D08-AD96-CD460FFF1C16}"/>
          </ac:spMkLst>
        </pc:spChg>
        <pc:spChg chg="del mod">
          <ac:chgData name="Hsu, Ti" userId="b289efdb-2ab1-46f0-90c9-4d683a2d044c" providerId="ADAL" clId="{7C382BC5-02EA-4F7C-901C-E095C45DAC5B}" dt="2022-05-30T16:14:13.669" v="3057" actId="478"/>
          <ac:spMkLst>
            <pc:docMk/>
            <pc:sldMk cId="956373311" sldId="287"/>
            <ac:spMk id="21" creationId="{70357ED7-8387-4E66-828D-D3DB3D2AD2AF}"/>
          </ac:spMkLst>
        </pc:spChg>
        <pc:spChg chg="del">
          <ac:chgData name="Hsu, Ti" userId="b289efdb-2ab1-46f0-90c9-4d683a2d044c" providerId="ADAL" clId="{7C382BC5-02EA-4F7C-901C-E095C45DAC5B}" dt="2022-05-30T15:58:23.076" v="2033" actId="478"/>
          <ac:spMkLst>
            <pc:docMk/>
            <pc:sldMk cId="956373311" sldId="287"/>
            <ac:spMk id="22" creationId="{BB84711A-9823-4BD7-858E-25F929E2BD2E}"/>
          </ac:spMkLst>
        </pc:spChg>
        <pc:spChg chg="del">
          <ac:chgData name="Hsu, Ti" userId="b289efdb-2ab1-46f0-90c9-4d683a2d044c" providerId="ADAL" clId="{7C382BC5-02EA-4F7C-901C-E095C45DAC5B}" dt="2022-05-30T15:58:24.727" v="2034" actId="478"/>
          <ac:spMkLst>
            <pc:docMk/>
            <pc:sldMk cId="956373311" sldId="287"/>
            <ac:spMk id="23" creationId="{B7535E71-896F-4DBA-8AE1-24BC4D2131FE}"/>
          </ac:spMkLst>
        </pc:spChg>
        <pc:spChg chg="del">
          <ac:chgData name="Hsu, Ti" userId="b289efdb-2ab1-46f0-90c9-4d683a2d044c" providerId="ADAL" clId="{7C382BC5-02EA-4F7C-901C-E095C45DAC5B}" dt="2022-05-30T15:58:21.941" v="2032" actId="478"/>
          <ac:spMkLst>
            <pc:docMk/>
            <pc:sldMk cId="956373311" sldId="287"/>
            <ac:spMk id="24" creationId="{43FC78A6-70D5-4737-AC01-231F953CE5BA}"/>
          </ac:spMkLst>
        </pc:spChg>
        <pc:spChg chg="del">
          <ac:chgData name="Hsu, Ti" userId="b289efdb-2ab1-46f0-90c9-4d683a2d044c" providerId="ADAL" clId="{7C382BC5-02EA-4F7C-901C-E095C45DAC5B}" dt="2022-05-30T15:58:20.805" v="2031" actId="478"/>
          <ac:spMkLst>
            <pc:docMk/>
            <pc:sldMk cId="956373311" sldId="287"/>
            <ac:spMk id="25" creationId="{D9DE7245-BADC-49B0-843B-342FE394F714}"/>
          </ac:spMkLst>
        </pc:spChg>
        <pc:spChg chg="add del mod">
          <ac:chgData name="Hsu, Ti" userId="b289efdb-2ab1-46f0-90c9-4d683a2d044c" providerId="ADAL" clId="{7C382BC5-02EA-4F7C-901C-E095C45DAC5B}" dt="2022-05-30T16:27:00.147" v="3885" actId="478"/>
          <ac:spMkLst>
            <pc:docMk/>
            <pc:sldMk cId="956373311" sldId="287"/>
            <ac:spMk id="38" creationId="{637D8F14-CCDA-36F5-B85D-A0F44AE6E8FD}"/>
          </ac:spMkLst>
        </pc:spChg>
        <pc:spChg chg="add mod topLvl">
          <ac:chgData name="Hsu, Ti" userId="b289efdb-2ab1-46f0-90c9-4d683a2d044c" providerId="ADAL" clId="{7C382BC5-02EA-4F7C-901C-E095C45DAC5B}" dt="2022-06-09T15:05:42.510" v="24297" actId="20577"/>
          <ac:spMkLst>
            <pc:docMk/>
            <pc:sldMk cId="956373311" sldId="287"/>
            <ac:spMk id="39" creationId="{C857903E-E3BC-621B-C311-6DDC87213858}"/>
          </ac:spMkLst>
        </pc:spChg>
        <pc:spChg chg="add del mod">
          <ac:chgData name="Hsu, Ti" userId="b289efdb-2ab1-46f0-90c9-4d683a2d044c" providerId="ADAL" clId="{7C382BC5-02EA-4F7C-901C-E095C45DAC5B}" dt="2022-05-30T16:16:10.992" v="3110" actId="478"/>
          <ac:spMkLst>
            <pc:docMk/>
            <pc:sldMk cId="956373311" sldId="287"/>
            <ac:spMk id="40" creationId="{F2A0CD66-C4E1-DE70-F20B-0D99AB3E56AE}"/>
          </ac:spMkLst>
        </pc:spChg>
        <pc:spChg chg="add mod">
          <ac:chgData name="Hsu, Ti" userId="b289efdb-2ab1-46f0-90c9-4d683a2d044c" providerId="ADAL" clId="{7C382BC5-02EA-4F7C-901C-E095C45DAC5B}" dt="2022-06-09T15:06:02.060" v="24298" actId="207"/>
          <ac:spMkLst>
            <pc:docMk/>
            <pc:sldMk cId="956373311" sldId="287"/>
            <ac:spMk id="41" creationId="{A9AB125C-AF0D-EF28-5CF5-2EC7BA427881}"/>
          </ac:spMkLst>
        </pc:spChg>
        <pc:spChg chg="add mod topLvl">
          <ac:chgData name="Hsu, Ti" userId="b289efdb-2ab1-46f0-90c9-4d683a2d044c" providerId="ADAL" clId="{7C382BC5-02EA-4F7C-901C-E095C45DAC5B}" dt="2022-06-05T15:43:27.492" v="23924" actId="207"/>
          <ac:spMkLst>
            <pc:docMk/>
            <pc:sldMk cId="956373311" sldId="287"/>
            <ac:spMk id="42" creationId="{654B5E53-C50A-E094-A423-97CF8D14D9C4}"/>
          </ac:spMkLst>
        </pc:spChg>
        <pc:spChg chg="add del mod">
          <ac:chgData name="Hsu, Ti" userId="b289efdb-2ab1-46f0-90c9-4d683a2d044c" providerId="ADAL" clId="{7C382BC5-02EA-4F7C-901C-E095C45DAC5B}" dt="2022-06-05T15:43:29.506" v="23925" actId="207"/>
          <ac:spMkLst>
            <pc:docMk/>
            <pc:sldMk cId="956373311" sldId="287"/>
            <ac:spMk id="43" creationId="{8C95AA1A-BD0A-09DF-9633-1FDDBCC4952D}"/>
          </ac:spMkLst>
        </pc:spChg>
        <pc:grpChg chg="add del mod">
          <ac:chgData name="Hsu, Ti" userId="b289efdb-2ab1-46f0-90c9-4d683a2d044c" providerId="ADAL" clId="{7C382BC5-02EA-4F7C-901C-E095C45DAC5B}" dt="2022-06-01T19:07:34.250" v="15563" actId="165"/>
          <ac:grpSpMkLst>
            <pc:docMk/>
            <pc:sldMk cId="956373311" sldId="287"/>
            <ac:grpSpMk id="2" creationId="{CFA9A528-EAB2-345A-E5D2-EEE133985553}"/>
          </ac:grpSpMkLst>
        </pc:grpChg>
        <pc:grpChg chg="add mod">
          <ac:chgData name="Hsu, Ti" userId="b289efdb-2ab1-46f0-90c9-4d683a2d044c" providerId="ADAL" clId="{7C382BC5-02EA-4F7C-901C-E095C45DAC5B}" dt="2022-06-02T22:13:32.483" v="23479" actId="1076"/>
          <ac:grpSpMkLst>
            <pc:docMk/>
            <pc:sldMk cId="956373311" sldId="287"/>
            <ac:grpSpMk id="3" creationId="{BA10EDD1-5D23-AFC6-604E-F34D84B2E582}"/>
          </ac:grpSpMkLst>
        </pc:grpChg>
        <pc:grpChg chg="add mod">
          <ac:chgData name="Hsu, Ti" userId="b289efdb-2ab1-46f0-90c9-4d683a2d044c" providerId="ADAL" clId="{7C382BC5-02EA-4F7C-901C-E095C45DAC5B}" dt="2022-06-05T15:43:38.895" v="23929" actId="14100"/>
          <ac:grpSpMkLst>
            <pc:docMk/>
            <pc:sldMk cId="956373311" sldId="287"/>
            <ac:grpSpMk id="4" creationId="{5D4BF213-1F00-0D6B-7650-A136997461DA}"/>
          </ac:grpSpMkLst>
        </pc:grpChg>
        <pc:grpChg chg="del mod">
          <ac:chgData name="Hsu, Ti" userId="b289efdb-2ab1-46f0-90c9-4d683a2d044c" providerId="ADAL" clId="{7C382BC5-02EA-4F7C-901C-E095C45DAC5B}" dt="2022-05-30T16:14:07.056" v="3050" actId="478"/>
          <ac:grpSpMkLst>
            <pc:docMk/>
            <pc:sldMk cId="956373311" sldId="287"/>
            <ac:grpSpMk id="4" creationId="{A6853E2A-F696-4A80-BB6F-6A2A924894FC}"/>
          </ac:grpSpMkLst>
        </pc:grpChg>
        <pc:grpChg chg="del mod">
          <ac:chgData name="Hsu, Ti" userId="b289efdb-2ab1-46f0-90c9-4d683a2d044c" providerId="ADAL" clId="{7C382BC5-02EA-4F7C-901C-E095C45DAC5B}" dt="2022-05-30T16:14:07.632" v="3051" actId="478"/>
          <ac:grpSpMkLst>
            <pc:docMk/>
            <pc:sldMk cId="956373311" sldId="287"/>
            <ac:grpSpMk id="9" creationId="{AC9E2AB0-A32B-44A6-A6AF-01E1C1B1CA02}"/>
          </ac:grpSpMkLst>
        </pc:grpChg>
        <pc:grpChg chg="del mod">
          <ac:chgData name="Hsu, Ti" userId="b289efdb-2ab1-46f0-90c9-4d683a2d044c" providerId="ADAL" clId="{7C382BC5-02EA-4F7C-901C-E095C45DAC5B}" dt="2022-05-30T16:14:08.172" v="3052" actId="478"/>
          <ac:grpSpMkLst>
            <pc:docMk/>
            <pc:sldMk cId="956373311" sldId="287"/>
            <ac:grpSpMk id="12" creationId="{EFDFD9A3-9416-4064-AC5A-C3AFD71E351C}"/>
          </ac:grpSpMkLst>
        </pc:grpChg>
        <pc:grpChg chg="del mod">
          <ac:chgData name="Hsu, Ti" userId="b289efdb-2ab1-46f0-90c9-4d683a2d044c" providerId="ADAL" clId="{7C382BC5-02EA-4F7C-901C-E095C45DAC5B}" dt="2022-05-30T16:14:08.665" v="3053" actId="478"/>
          <ac:grpSpMkLst>
            <pc:docMk/>
            <pc:sldMk cId="956373311" sldId="287"/>
            <ac:grpSpMk id="15" creationId="{A6E3DA2F-16D3-43D6-BDAB-B0F50A6F39AD}"/>
          </ac:grpSpMkLst>
        </pc:grpChg>
        <pc:grpChg chg="del">
          <ac:chgData name="Hsu, Ti" userId="b289efdb-2ab1-46f0-90c9-4d683a2d044c" providerId="ADAL" clId="{7C382BC5-02EA-4F7C-901C-E095C45DAC5B}" dt="2022-05-30T15:58:15.123" v="2027" actId="478"/>
          <ac:grpSpMkLst>
            <pc:docMk/>
            <pc:sldMk cId="956373311" sldId="287"/>
            <ac:grpSpMk id="26" creationId="{57F11688-C15C-4FBD-B634-4A7B0928BD78}"/>
          </ac:grpSpMkLst>
        </pc:grpChg>
        <pc:grpChg chg="del">
          <ac:chgData name="Hsu, Ti" userId="b289efdb-2ab1-46f0-90c9-4d683a2d044c" providerId="ADAL" clId="{7C382BC5-02EA-4F7C-901C-E095C45DAC5B}" dt="2022-05-30T15:58:19.328" v="2030" actId="478"/>
          <ac:grpSpMkLst>
            <pc:docMk/>
            <pc:sldMk cId="956373311" sldId="287"/>
            <ac:grpSpMk id="29" creationId="{66349EEE-DCE4-4076-BAAD-DA01E431BD07}"/>
          </ac:grpSpMkLst>
        </pc:grpChg>
        <pc:grpChg chg="del">
          <ac:chgData name="Hsu, Ti" userId="b289efdb-2ab1-46f0-90c9-4d683a2d044c" providerId="ADAL" clId="{7C382BC5-02EA-4F7C-901C-E095C45DAC5B}" dt="2022-05-30T15:58:16.790" v="2028" actId="478"/>
          <ac:grpSpMkLst>
            <pc:docMk/>
            <pc:sldMk cId="956373311" sldId="287"/>
            <ac:grpSpMk id="32" creationId="{2FEEC5C3-23B9-4037-A05D-952BDAE09051}"/>
          </ac:grpSpMkLst>
        </pc:grpChg>
        <pc:grpChg chg="del">
          <ac:chgData name="Hsu, Ti" userId="b289efdb-2ab1-46f0-90c9-4d683a2d044c" providerId="ADAL" clId="{7C382BC5-02EA-4F7C-901C-E095C45DAC5B}" dt="2022-05-30T15:58:17.912" v="2029" actId="478"/>
          <ac:grpSpMkLst>
            <pc:docMk/>
            <pc:sldMk cId="956373311" sldId="287"/>
            <ac:grpSpMk id="35" creationId="{734C54D8-CCBA-4B74-BE56-120A594CEA74}"/>
          </ac:grpSpMkLst>
        </pc:grpChg>
      </pc:sldChg>
      <pc:sldChg chg="del">
        <pc:chgData name="Hsu, Ti" userId="b289efdb-2ab1-46f0-90c9-4d683a2d044c" providerId="ADAL" clId="{7C382BC5-02EA-4F7C-901C-E095C45DAC5B}" dt="2022-05-22T18:35:48.808" v="431" actId="47"/>
        <pc:sldMkLst>
          <pc:docMk/>
          <pc:sldMk cId="1742064318" sldId="287"/>
        </pc:sldMkLst>
      </pc:sldChg>
      <pc:sldChg chg="addSp delSp modSp add mod ord modTransition setBg delDesignElem modNotes modNotesTx">
        <pc:chgData name="Hsu, Ti" userId="b289efdb-2ab1-46f0-90c9-4d683a2d044c" providerId="ADAL" clId="{7C382BC5-02EA-4F7C-901C-E095C45DAC5B}" dt="2022-06-02T22:12:38.838" v="23472" actId="20577"/>
        <pc:sldMkLst>
          <pc:docMk/>
          <pc:sldMk cId="4064502807" sldId="288"/>
        </pc:sldMkLst>
        <pc:spChg chg="mod">
          <ac:chgData name="Hsu, Ti" userId="b289efdb-2ab1-46f0-90c9-4d683a2d044c" providerId="ADAL" clId="{7C382BC5-02EA-4F7C-901C-E095C45DAC5B}" dt="2022-06-01T18:46:58.936" v="14148" actId="1076"/>
          <ac:spMkLst>
            <pc:docMk/>
            <pc:sldMk cId="4064502807" sldId="288"/>
            <ac:spMk id="2" creationId="{92161033-4C7E-BC08-4B78-F61A4A8EF6B8}"/>
          </ac:spMkLst>
        </pc:spChg>
        <pc:spChg chg="add del">
          <ac:chgData name="Hsu, Ti" userId="b289efdb-2ab1-46f0-90c9-4d683a2d044c" providerId="ADAL" clId="{7C382BC5-02EA-4F7C-901C-E095C45DAC5B}" dt="2022-05-23T20:56:38.023" v="520"/>
          <ac:spMkLst>
            <pc:docMk/>
            <pc:sldMk cId="4064502807" sldId="288"/>
            <ac:spMk id="3" creationId="{BDE8B916-CF33-2E76-097D-1B03B5AB0A90}"/>
          </ac:spMkLst>
        </pc:spChg>
        <pc:spChg chg="mod">
          <ac:chgData name="Hsu, Ti" userId="b289efdb-2ab1-46f0-90c9-4d683a2d044c" providerId="ADAL" clId="{7C382BC5-02EA-4F7C-901C-E095C45DAC5B}" dt="2022-06-01T18:46:58.936" v="14148" actId="1076"/>
          <ac:spMkLst>
            <pc:docMk/>
            <pc:sldMk cId="4064502807" sldId="288"/>
            <ac:spMk id="3" creationId="{D9828887-3576-5419-F86C-1E48CC336C57}"/>
          </ac:spMkLst>
        </pc:spChg>
        <pc:spChg chg="del mod">
          <ac:chgData name="Hsu, Ti" userId="b289efdb-2ab1-46f0-90c9-4d683a2d044c" providerId="ADAL" clId="{7C382BC5-02EA-4F7C-901C-E095C45DAC5B}" dt="2022-06-02T22:12:02.147" v="23443" actId="478"/>
          <ac:spMkLst>
            <pc:docMk/>
            <pc:sldMk cId="4064502807" sldId="288"/>
            <ac:spMk id="4" creationId="{0746BFC6-9769-ACB6-2DCC-9EDDA82BD28D}"/>
          </ac:spMkLst>
        </pc:spChg>
        <pc:spChg chg="add del mod">
          <ac:chgData name="Hsu, Ti" userId="b289efdb-2ab1-46f0-90c9-4d683a2d044c" providerId="ADAL" clId="{7C382BC5-02EA-4F7C-901C-E095C45DAC5B}" dt="2022-05-23T21:03:17.750" v="528" actId="478"/>
          <ac:spMkLst>
            <pc:docMk/>
            <pc:sldMk cId="4064502807" sldId="288"/>
            <ac:spMk id="4" creationId="{2FEE0D80-9813-DDCC-5053-855986669DB3}"/>
          </ac:spMkLst>
        </pc:spChg>
        <pc:spChg chg="mod">
          <ac:chgData name="Hsu, Ti" userId="b289efdb-2ab1-46f0-90c9-4d683a2d044c" providerId="ADAL" clId="{7C382BC5-02EA-4F7C-901C-E095C45DAC5B}" dt="2022-06-01T18:46:55.882" v="14147" actId="1076"/>
          <ac:spMkLst>
            <pc:docMk/>
            <pc:sldMk cId="4064502807" sldId="288"/>
            <ac:spMk id="5" creationId="{CBBB3735-229C-4456-BAC9-9A134FD34622}"/>
          </ac:spMkLst>
        </pc:spChg>
        <pc:spChg chg="mod">
          <ac:chgData name="Hsu, Ti" userId="b289efdb-2ab1-46f0-90c9-4d683a2d044c" providerId="ADAL" clId="{7C382BC5-02EA-4F7C-901C-E095C45DAC5B}" dt="2022-06-01T18:46:58.936" v="14148" actId="1076"/>
          <ac:spMkLst>
            <pc:docMk/>
            <pc:sldMk cId="4064502807" sldId="288"/>
            <ac:spMk id="6" creationId="{0C4EF493-0292-0EB3-9042-A5DFCA0C2A4B}"/>
          </ac:spMkLst>
        </pc:spChg>
        <pc:spChg chg="del">
          <ac:chgData name="Hsu, Ti" userId="b289efdb-2ab1-46f0-90c9-4d683a2d044c" providerId="ADAL" clId="{7C382BC5-02EA-4F7C-901C-E095C45DAC5B}" dt="2022-05-23T20:35:33.213" v="500" actId="478"/>
          <ac:spMkLst>
            <pc:docMk/>
            <pc:sldMk cId="4064502807" sldId="288"/>
            <ac:spMk id="7" creationId="{E78F7066-0370-45B3-A0A2-0EC3A1A139A2}"/>
          </ac:spMkLst>
        </pc:spChg>
        <pc:spChg chg="del">
          <ac:chgData name="Hsu, Ti" userId="b289efdb-2ab1-46f0-90c9-4d683a2d044c" providerId="ADAL" clId="{7C382BC5-02EA-4F7C-901C-E095C45DAC5B}" dt="2022-05-23T20:35:33.213" v="500" actId="478"/>
          <ac:spMkLst>
            <pc:docMk/>
            <pc:sldMk cId="4064502807" sldId="288"/>
            <ac:spMk id="8" creationId="{25C912EB-792E-47BA-8A89-B68D5B7D3412}"/>
          </ac:spMkLst>
        </pc:spChg>
        <pc:spChg chg="add mod">
          <ac:chgData name="Hsu, Ti" userId="b289efdb-2ab1-46f0-90c9-4d683a2d044c" providerId="ADAL" clId="{7C382BC5-02EA-4F7C-901C-E095C45DAC5B}" dt="2022-06-02T22:12:38.838" v="23472" actId="20577"/>
          <ac:spMkLst>
            <pc:docMk/>
            <pc:sldMk cId="4064502807" sldId="288"/>
            <ac:spMk id="9" creationId="{21B7DE2A-6405-3E9D-E07E-794D141C72E7}"/>
          </ac:spMkLst>
        </pc:spChg>
        <pc:spChg chg="del">
          <ac:chgData name="Hsu, Ti" userId="b289efdb-2ab1-46f0-90c9-4d683a2d044c" providerId="ADAL" clId="{7C382BC5-02EA-4F7C-901C-E095C45DAC5B}" dt="2022-05-23T20:35:33.213" v="500" actId="478"/>
          <ac:spMkLst>
            <pc:docMk/>
            <pc:sldMk cId="4064502807" sldId="288"/>
            <ac:spMk id="9" creationId="{D0CE7077-4264-4BBB-ADB7-EA1BA3A53443}"/>
          </ac:spMkLst>
        </pc:spChg>
        <pc:spChg chg="del">
          <ac:chgData name="Hsu, Ti" userId="b289efdb-2ab1-46f0-90c9-4d683a2d044c" providerId="ADAL" clId="{7C382BC5-02EA-4F7C-901C-E095C45DAC5B}" dt="2022-05-23T20:35:33.213" v="500" actId="478"/>
          <ac:spMkLst>
            <pc:docMk/>
            <pc:sldMk cId="4064502807" sldId="288"/>
            <ac:spMk id="10" creationId="{67BA35B1-6A75-4296-8F13-1813C2E950FF}"/>
          </ac:spMkLst>
        </pc:spChg>
        <pc:spChg chg="del">
          <ac:chgData name="Hsu, Ti" userId="b289efdb-2ab1-46f0-90c9-4d683a2d044c" providerId="ADAL" clId="{7C382BC5-02EA-4F7C-901C-E095C45DAC5B}" dt="2022-05-23T20:35:30.222" v="499" actId="478"/>
          <ac:spMkLst>
            <pc:docMk/>
            <pc:sldMk cId="4064502807" sldId="288"/>
            <ac:spMk id="11" creationId="{058349DE-5134-4E12-8DD2-AC71BC9B1091}"/>
          </ac:spMkLst>
        </pc:spChg>
        <pc:spChg chg="del">
          <ac:chgData name="Hsu, Ti" userId="b289efdb-2ab1-46f0-90c9-4d683a2d044c" providerId="ADAL" clId="{7C382BC5-02EA-4F7C-901C-E095C45DAC5B}" dt="2022-05-23T20:35:30.222" v="499" actId="478"/>
          <ac:spMkLst>
            <pc:docMk/>
            <pc:sldMk cId="4064502807" sldId="288"/>
            <ac:spMk id="12" creationId="{FAD82D16-F3D7-4D5E-889F-6CC41B567E55}"/>
          </ac:spMkLst>
        </pc:spChg>
        <pc:spChg chg="del">
          <ac:chgData name="Hsu, Ti" userId="b289efdb-2ab1-46f0-90c9-4d683a2d044c" providerId="ADAL" clId="{7C382BC5-02EA-4F7C-901C-E095C45DAC5B}" dt="2022-05-23T20:35:33.213" v="500" actId="478"/>
          <ac:spMkLst>
            <pc:docMk/>
            <pc:sldMk cId="4064502807" sldId="288"/>
            <ac:spMk id="13" creationId="{07FF198E-2403-46BC-9BA2-1A32B853FF2F}"/>
          </ac:spMkLst>
        </pc:spChg>
        <pc:spChg chg="del">
          <ac:chgData name="Hsu, Ti" userId="b289efdb-2ab1-46f0-90c9-4d683a2d044c" providerId="ADAL" clId="{7C382BC5-02EA-4F7C-901C-E095C45DAC5B}" dt="2022-05-23T20:35:33.213" v="500" actId="478"/>
          <ac:spMkLst>
            <pc:docMk/>
            <pc:sldMk cId="4064502807" sldId="288"/>
            <ac:spMk id="14" creationId="{BF98E4BE-C2B3-43D1-83EE-957BBC0E6194}"/>
          </ac:spMkLst>
        </pc:spChg>
        <pc:spChg chg="del">
          <ac:chgData name="Hsu, Ti" userId="b289efdb-2ab1-46f0-90c9-4d683a2d044c" providerId="ADAL" clId="{7C382BC5-02EA-4F7C-901C-E095C45DAC5B}" dt="2022-05-23T20:35:33.213" v="500" actId="478"/>
          <ac:spMkLst>
            <pc:docMk/>
            <pc:sldMk cId="4064502807" sldId="288"/>
            <ac:spMk id="15" creationId="{325BE61C-A4D0-42E0-92B4-282ECD6F958F}"/>
          </ac:spMkLst>
        </pc:spChg>
        <pc:spChg chg="del">
          <ac:chgData name="Hsu, Ti" userId="b289efdb-2ab1-46f0-90c9-4d683a2d044c" providerId="ADAL" clId="{7C382BC5-02EA-4F7C-901C-E095C45DAC5B}" dt="2022-05-23T20:35:33.213" v="500" actId="478"/>
          <ac:spMkLst>
            <pc:docMk/>
            <pc:sldMk cId="4064502807" sldId="288"/>
            <ac:spMk id="16" creationId="{978037B0-7F53-4281-B3E1-78B1042D51ED}"/>
          </ac:spMkLst>
        </pc:spChg>
        <pc:spChg chg="del">
          <ac:chgData name="Hsu, Ti" userId="b289efdb-2ab1-46f0-90c9-4d683a2d044c" providerId="ADAL" clId="{7C382BC5-02EA-4F7C-901C-E095C45DAC5B}" dt="2022-05-23T20:35:33.213" v="500" actId="478"/>
          <ac:spMkLst>
            <pc:docMk/>
            <pc:sldMk cId="4064502807" sldId="288"/>
            <ac:spMk id="18" creationId="{027EA4E0-0AB0-433E-B351-BC6BED5B38F7}"/>
          </ac:spMkLst>
        </pc:spChg>
        <pc:spChg chg="del">
          <ac:chgData name="Hsu, Ti" userId="b289efdb-2ab1-46f0-90c9-4d683a2d044c" providerId="ADAL" clId="{7C382BC5-02EA-4F7C-901C-E095C45DAC5B}" dt="2022-05-23T20:35:33.213" v="500" actId="478"/>
          <ac:spMkLst>
            <pc:docMk/>
            <pc:sldMk cId="4064502807" sldId="288"/>
            <ac:spMk id="19" creationId="{5AD3F41B-20AC-421F-9D1F-0480DF1E6219}"/>
          </ac:spMkLst>
        </pc:spChg>
        <pc:spChg chg="del">
          <ac:chgData name="Hsu, Ti" userId="b289efdb-2ab1-46f0-90c9-4d683a2d044c" providerId="ADAL" clId="{7C382BC5-02EA-4F7C-901C-E095C45DAC5B}" dt="2022-05-23T20:35:33.213" v="500" actId="478"/>
          <ac:spMkLst>
            <pc:docMk/>
            <pc:sldMk cId="4064502807" sldId="288"/>
            <ac:spMk id="20" creationId="{1C5D80E8-718C-4BF9-A0BE-44D334617C8B}"/>
          </ac:spMkLst>
        </pc:spChg>
        <pc:spChg chg="del">
          <ac:chgData name="Hsu, Ti" userId="b289efdb-2ab1-46f0-90c9-4d683a2d044c" providerId="ADAL" clId="{7C382BC5-02EA-4F7C-901C-E095C45DAC5B}" dt="2022-05-23T20:35:33.213" v="500" actId="478"/>
          <ac:spMkLst>
            <pc:docMk/>
            <pc:sldMk cId="4064502807" sldId="288"/>
            <ac:spMk id="21" creationId="{25EA1CBA-FEC6-4D65-9215-E6276BC0351E}"/>
          </ac:spMkLst>
        </pc:spChg>
        <pc:spChg chg="del">
          <ac:chgData name="Hsu, Ti" userId="b289efdb-2ab1-46f0-90c9-4d683a2d044c" providerId="ADAL" clId="{7C382BC5-02EA-4F7C-901C-E095C45DAC5B}" dt="2022-05-23T20:35:33.213" v="500" actId="478"/>
          <ac:spMkLst>
            <pc:docMk/>
            <pc:sldMk cId="4064502807" sldId="288"/>
            <ac:spMk id="22" creationId="{50EB3A5F-1CB7-427A-8E02-54828CF4B7EC}"/>
          </ac:spMkLst>
        </pc:spChg>
        <pc:spChg chg="del">
          <ac:chgData name="Hsu, Ti" userId="b289efdb-2ab1-46f0-90c9-4d683a2d044c" providerId="ADAL" clId="{7C382BC5-02EA-4F7C-901C-E095C45DAC5B}" dt="2022-05-23T20:35:33.213" v="500" actId="478"/>
          <ac:spMkLst>
            <pc:docMk/>
            <pc:sldMk cId="4064502807" sldId="288"/>
            <ac:spMk id="23" creationId="{CD773C8A-0342-418D-9ABA-EBAE40AE8061}"/>
          </ac:spMkLst>
        </pc:spChg>
        <pc:spChg chg="del">
          <ac:chgData name="Hsu, Ti" userId="b289efdb-2ab1-46f0-90c9-4d683a2d044c" providerId="ADAL" clId="{7C382BC5-02EA-4F7C-901C-E095C45DAC5B}" dt="2022-05-23T20:35:33.213" v="500" actId="478"/>
          <ac:spMkLst>
            <pc:docMk/>
            <pc:sldMk cId="4064502807" sldId="288"/>
            <ac:spMk id="24" creationId="{CDBCF8E7-D0F8-44E2-98CE-8A22A1F4BB9F}"/>
          </ac:spMkLst>
        </pc:spChg>
        <pc:spChg chg="del">
          <ac:chgData name="Hsu, Ti" userId="b289efdb-2ab1-46f0-90c9-4d683a2d044c" providerId="ADAL" clId="{7C382BC5-02EA-4F7C-901C-E095C45DAC5B}" dt="2022-05-23T20:35:33.213" v="500" actId="478"/>
          <ac:spMkLst>
            <pc:docMk/>
            <pc:sldMk cId="4064502807" sldId="288"/>
            <ac:spMk id="25" creationId="{5F47F4FD-1775-4990-AFE4-304B1BB95F0B}"/>
          </ac:spMkLst>
        </pc:spChg>
        <pc:spChg chg="del">
          <ac:chgData name="Hsu, Ti" userId="b289efdb-2ab1-46f0-90c9-4d683a2d044c" providerId="ADAL" clId="{7C382BC5-02EA-4F7C-901C-E095C45DAC5B}" dt="2022-05-23T20:35:33.213" v="500" actId="478"/>
          <ac:spMkLst>
            <pc:docMk/>
            <pc:sldMk cId="4064502807" sldId="288"/>
            <ac:spMk id="26" creationId="{3FEE374D-9C8E-4DAB-90C2-923EAAF8B6DE}"/>
          </ac:spMkLst>
        </pc:spChg>
        <pc:spChg chg="del">
          <ac:chgData name="Hsu, Ti" userId="b289efdb-2ab1-46f0-90c9-4d683a2d044c" providerId="ADAL" clId="{7C382BC5-02EA-4F7C-901C-E095C45DAC5B}" dt="2022-05-23T20:35:33.213" v="500" actId="478"/>
          <ac:spMkLst>
            <pc:docMk/>
            <pc:sldMk cId="4064502807" sldId="288"/>
            <ac:spMk id="27" creationId="{99EB7ED2-43D8-45DB-B3D1-1922D51FDBAD}"/>
          </ac:spMkLst>
        </pc:spChg>
        <pc:spChg chg="del">
          <ac:chgData name="Hsu, Ti" userId="b289efdb-2ab1-46f0-90c9-4d683a2d044c" providerId="ADAL" clId="{7C382BC5-02EA-4F7C-901C-E095C45DAC5B}" dt="2022-05-23T20:35:33.213" v="500" actId="478"/>
          <ac:spMkLst>
            <pc:docMk/>
            <pc:sldMk cId="4064502807" sldId="288"/>
            <ac:spMk id="29" creationId="{31FB25DA-ECA6-4D85-8090-C3B8E8AC877C}"/>
          </ac:spMkLst>
        </pc:spChg>
        <pc:spChg chg="del">
          <ac:chgData name="Hsu, Ti" userId="b289efdb-2ab1-46f0-90c9-4d683a2d044c" providerId="ADAL" clId="{7C382BC5-02EA-4F7C-901C-E095C45DAC5B}" dt="2022-05-23T20:35:33.213" v="500" actId="478"/>
          <ac:spMkLst>
            <pc:docMk/>
            <pc:sldMk cId="4064502807" sldId="288"/>
            <ac:spMk id="30" creationId="{E2EF5DBF-0FA7-4814-8404-62BCD690F373}"/>
          </ac:spMkLst>
        </pc:spChg>
        <pc:spChg chg="del">
          <ac:chgData name="Hsu, Ti" userId="b289efdb-2ab1-46f0-90c9-4d683a2d044c" providerId="ADAL" clId="{7C382BC5-02EA-4F7C-901C-E095C45DAC5B}" dt="2022-05-23T20:35:33.213" v="500" actId="478"/>
          <ac:spMkLst>
            <pc:docMk/>
            <pc:sldMk cId="4064502807" sldId="288"/>
            <ac:spMk id="31" creationId="{85589683-CFD4-4CB6-A7B9-5035DCC62515}"/>
          </ac:spMkLst>
        </pc:spChg>
        <pc:spChg chg="del">
          <ac:chgData name="Hsu, Ti" userId="b289efdb-2ab1-46f0-90c9-4d683a2d044c" providerId="ADAL" clId="{7C382BC5-02EA-4F7C-901C-E095C45DAC5B}" dt="2022-05-23T20:35:33.213" v="500" actId="478"/>
          <ac:spMkLst>
            <pc:docMk/>
            <pc:sldMk cId="4064502807" sldId="288"/>
            <ac:spMk id="32" creationId="{ECDAB2CE-4132-44FB-8E90-E6299A114EA6}"/>
          </ac:spMkLst>
        </pc:spChg>
        <pc:spChg chg="del">
          <ac:chgData name="Hsu, Ti" userId="b289efdb-2ab1-46f0-90c9-4d683a2d044c" providerId="ADAL" clId="{7C382BC5-02EA-4F7C-901C-E095C45DAC5B}" dt="2022-05-23T20:35:33.213" v="500" actId="478"/>
          <ac:spMkLst>
            <pc:docMk/>
            <pc:sldMk cId="4064502807" sldId="288"/>
            <ac:spMk id="33" creationId="{9B0E1A83-53E2-4E09-B32E-5F72E4B3161C}"/>
          </ac:spMkLst>
        </pc:spChg>
        <pc:spChg chg="del">
          <ac:chgData name="Hsu, Ti" userId="b289efdb-2ab1-46f0-90c9-4d683a2d044c" providerId="ADAL" clId="{7C382BC5-02EA-4F7C-901C-E095C45DAC5B}" dt="2022-05-23T20:35:33.213" v="500" actId="478"/>
          <ac:spMkLst>
            <pc:docMk/>
            <pc:sldMk cId="4064502807" sldId="288"/>
            <ac:spMk id="34" creationId="{0F71FF0B-1141-4D83-B4D0-EB7B23DC49B5}"/>
          </ac:spMkLst>
        </pc:spChg>
        <pc:spChg chg="del">
          <ac:chgData name="Hsu, Ti" userId="b289efdb-2ab1-46f0-90c9-4d683a2d044c" providerId="ADAL" clId="{7C382BC5-02EA-4F7C-901C-E095C45DAC5B}" dt="2022-05-23T20:35:33.213" v="500" actId="478"/>
          <ac:spMkLst>
            <pc:docMk/>
            <pc:sldMk cId="4064502807" sldId="288"/>
            <ac:spMk id="35" creationId="{59CC86F7-2107-4D43-A7C2-A2F1408C3E22}"/>
          </ac:spMkLst>
        </pc:spChg>
        <pc:spChg chg="del">
          <ac:chgData name="Hsu, Ti" userId="b289efdb-2ab1-46f0-90c9-4d683a2d044c" providerId="ADAL" clId="{7C382BC5-02EA-4F7C-901C-E095C45DAC5B}" dt="2022-05-23T20:35:33.213" v="500" actId="478"/>
          <ac:spMkLst>
            <pc:docMk/>
            <pc:sldMk cId="4064502807" sldId="288"/>
            <ac:spMk id="36" creationId="{2F18097F-66CF-445C-8365-6A40473F10FB}"/>
          </ac:spMkLst>
        </pc:spChg>
        <pc:spChg chg="del">
          <ac:chgData name="Hsu, Ti" userId="b289efdb-2ab1-46f0-90c9-4d683a2d044c" providerId="ADAL" clId="{7C382BC5-02EA-4F7C-901C-E095C45DAC5B}" dt="2022-05-23T20:35:33.213" v="500" actId="478"/>
          <ac:spMkLst>
            <pc:docMk/>
            <pc:sldMk cId="4064502807" sldId="288"/>
            <ac:spMk id="37" creationId="{2199A7BF-E88A-4ED6-97A8-74F7C134E243}"/>
          </ac:spMkLst>
        </pc:spChg>
        <pc:spChg chg="del">
          <ac:chgData name="Hsu, Ti" userId="b289efdb-2ab1-46f0-90c9-4d683a2d044c" providerId="ADAL" clId="{7C382BC5-02EA-4F7C-901C-E095C45DAC5B}" dt="2022-05-23T20:35:33.213" v="500" actId="478"/>
          <ac:spMkLst>
            <pc:docMk/>
            <pc:sldMk cId="4064502807" sldId="288"/>
            <ac:spMk id="38" creationId="{9DE03378-DE75-4965-8AC7-A306DF5D9F93}"/>
          </ac:spMkLst>
        </pc:spChg>
        <pc:spChg chg="del">
          <ac:chgData name="Hsu, Ti" userId="b289efdb-2ab1-46f0-90c9-4d683a2d044c" providerId="ADAL" clId="{7C382BC5-02EA-4F7C-901C-E095C45DAC5B}" dt="2022-05-23T20:35:30.222" v="499" actId="478"/>
          <ac:spMkLst>
            <pc:docMk/>
            <pc:sldMk cId="4064502807" sldId="288"/>
            <ac:spMk id="39" creationId="{8C530EC8-B01F-4B65-83DA-DE71E5A84F54}"/>
          </ac:spMkLst>
        </pc:spChg>
        <pc:spChg chg="del">
          <ac:chgData name="Hsu, Ti" userId="b289efdb-2ab1-46f0-90c9-4d683a2d044c" providerId="ADAL" clId="{7C382BC5-02EA-4F7C-901C-E095C45DAC5B}" dt="2022-05-23T20:35:30.222" v="499" actId="478"/>
          <ac:spMkLst>
            <pc:docMk/>
            <pc:sldMk cId="4064502807" sldId="288"/>
            <ac:spMk id="40" creationId="{DDAE0949-2680-4EF8-AB0F-1FBB50DB91DF}"/>
          </ac:spMkLst>
        </pc:spChg>
        <pc:spChg chg="del">
          <ac:chgData name="Hsu, Ti" userId="b289efdb-2ab1-46f0-90c9-4d683a2d044c" providerId="ADAL" clId="{7C382BC5-02EA-4F7C-901C-E095C45DAC5B}" dt="2022-05-23T20:35:30.222" v="499" actId="478"/>
          <ac:spMkLst>
            <pc:docMk/>
            <pc:sldMk cId="4064502807" sldId="288"/>
            <ac:spMk id="41" creationId="{9928FA89-6988-4E83-9997-A1D2374A5B17}"/>
          </ac:spMkLst>
        </pc:spChg>
        <pc:spChg chg="add del mod">
          <ac:chgData name="Hsu, Ti" userId="b289efdb-2ab1-46f0-90c9-4d683a2d044c" providerId="ADAL" clId="{7C382BC5-02EA-4F7C-901C-E095C45DAC5B}" dt="2022-05-23T20:35:30.222" v="499" actId="478"/>
          <ac:spMkLst>
            <pc:docMk/>
            <pc:sldMk cId="4064502807" sldId="288"/>
            <ac:spMk id="42" creationId="{4331DE9F-B879-6849-65A5-D24C1F627014}"/>
          </ac:spMkLst>
        </pc:spChg>
        <pc:spChg chg="del">
          <ac:chgData name="Hsu, Ti" userId="b289efdb-2ab1-46f0-90c9-4d683a2d044c" providerId="ADAL" clId="{7C382BC5-02EA-4F7C-901C-E095C45DAC5B}" dt="2022-05-23T20:35:30.222" v="499" actId="478"/>
          <ac:spMkLst>
            <pc:docMk/>
            <pc:sldMk cId="4064502807" sldId="288"/>
            <ac:spMk id="43" creationId="{03018452-78D2-4372-B168-4674CA1081B1}"/>
          </ac:spMkLst>
        </pc:spChg>
        <pc:spChg chg="del">
          <ac:chgData name="Hsu, Ti" userId="b289efdb-2ab1-46f0-90c9-4d683a2d044c" providerId="ADAL" clId="{7C382BC5-02EA-4F7C-901C-E095C45DAC5B}" dt="2022-05-23T20:35:33.213" v="500" actId="478"/>
          <ac:spMkLst>
            <pc:docMk/>
            <pc:sldMk cId="4064502807" sldId="288"/>
            <ac:spMk id="44" creationId="{9B7DF5E6-7984-488B-91CB-0740C2157C0B}"/>
          </ac:spMkLst>
        </pc:spChg>
        <pc:spChg chg="add del mod">
          <ac:chgData name="Hsu, Ti" userId="b289efdb-2ab1-46f0-90c9-4d683a2d044c" providerId="ADAL" clId="{7C382BC5-02EA-4F7C-901C-E095C45DAC5B}" dt="2022-05-23T20:35:30.222" v="499" actId="478"/>
          <ac:spMkLst>
            <pc:docMk/>
            <pc:sldMk cId="4064502807" sldId="288"/>
            <ac:spMk id="45" creationId="{A81F9869-768F-77CE-43E4-E790310E74DB}"/>
          </ac:spMkLst>
        </pc:spChg>
        <pc:spChg chg="del">
          <ac:chgData name="Hsu, Ti" userId="b289efdb-2ab1-46f0-90c9-4d683a2d044c" providerId="ADAL" clId="{7C382BC5-02EA-4F7C-901C-E095C45DAC5B}" dt="2022-05-23T20:35:30.222" v="499" actId="478"/>
          <ac:spMkLst>
            <pc:docMk/>
            <pc:sldMk cId="4064502807" sldId="288"/>
            <ac:spMk id="46" creationId="{EFC03F74-B543-4130-BCE5-EC84041EA56F}"/>
          </ac:spMkLst>
        </pc:spChg>
        <pc:spChg chg="del">
          <ac:chgData name="Hsu, Ti" userId="b289efdb-2ab1-46f0-90c9-4d683a2d044c" providerId="ADAL" clId="{7C382BC5-02EA-4F7C-901C-E095C45DAC5B}" dt="2022-05-23T20:35:33.213" v="500" actId="478"/>
          <ac:spMkLst>
            <pc:docMk/>
            <pc:sldMk cId="4064502807" sldId="288"/>
            <ac:spMk id="47" creationId="{B923EF53-216A-4849-849C-E914250D5978}"/>
          </ac:spMkLst>
        </pc:spChg>
        <pc:spChg chg="add del mod">
          <ac:chgData name="Hsu, Ti" userId="b289efdb-2ab1-46f0-90c9-4d683a2d044c" providerId="ADAL" clId="{7C382BC5-02EA-4F7C-901C-E095C45DAC5B}" dt="2022-05-23T20:35:30.222" v="499" actId="478"/>
          <ac:spMkLst>
            <pc:docMk/>
            <pc:sldMk cId="4064502807" sldId="288"/>
            <ac:spMk id="48" creationId="{C1AF59CB-D253-BB03-1C3B-0BB4CD916A79}"/>
          </ac:spMkLst>
        </pc:spChg>
        <pc:spChg chg="del">
          <ac:chgData name="Hsu, Ti" userId="b289efdb-2ab1-46f0-90c9-4d683a2d044c" providerId="ADAL" clId="{7C382BC5-02EA-4F7C-901C-E095C45DAC5B}" dt="2022-05-23T20:35:30.222" v="499" actId="478"/>
          <ac:spMkLst>
            <pc:docMk/>
            <pc:sldMk cId="4064502807" sldId="288"/>
            <ac:spMk id="49" creationId="{96C1958F-345D-4866-80F1-89F31F6AE7D6}"/>
          </ac:spMkLst>
        </pc:spChg>
        <pc:spChg chg="del">
          <ac:chgData name="Hsu, Ti" userId="b289efdb-2ab1-46f0-90c9-4d683a2d044c" providerId="ADAL" clId="{7C382BC5-02EA-4F7C-901C-E095C45DAC5B}" dt="2022-05-23T20:35:33.213" v="500" actId="478"/>
          <ac:spMkLst>
            <pc:docMk/>
            <pc:sldMk cId="4064502807" sldId="288"/>
            <ac:spMk id="50" creationId="{D6DC9073-124A-45EF-9718-394131B3BC2D}"/>
          </ac:spMkLst>
        </pc:spChg>
        <pc:spChg chg="add del mod">
          <ac:chgData name="Hsu, Ti" userId="b289efdb-2ab1-46f0-90c9-4d683a2d044c" providerId="ADAL" clId="{7C382BC5-02EA-4F7C-901C-E095C45DAC5B}" dt="2022-05-23T20:35:30.222" v="499" actId="478"/>
          <ac:spMkLst>
            <pc:docMk/>
            <pc:sldMk cId="4064502807" sldId="288"/>
            <ac:spMk id="51" creationId="{CA6C2810-09DE-CE02-2DF6-2E8ACFD0FFD0}"/>
          </ac:spMkLst>
        </pc:spChg>
        <pc:spChg chg="add del mod">
          <ac:chgData name="Hsu, Ti" userId="b289efdb-2ab1-46f0-90c9-4d683a2d044c" providerId="ADAL" clId="{7C382BC5-02EA-4F7C-901C-E095C45DAC5B}" dt="2022-05-23T20:35:33.213" v="500" actId="478"/>
          <ac:spMkLst>
            <pc:docMk/>
            <pc:sldMk cId="4064502807" sldId="288"/>
            <ac:spMk id="52" creationId="{6E4B9BDA-0618-C41B-B0B8-5F4A80A2924F}"/>
          </ac:spMkLst>
        </pc:spChg>
        <pc:spChg chg="add del mod">
          <ac:chgData name="Hsu, Ti" userId="b289efdb-2ab1-46f0-90c9-4d683a2d044c" providerId="ADAL" clId="{7C382BC5-02EA-4F7C-901C-E095C45DAC5B}" dt="2022-05-23T20:35:30.222" v="499" actId="478"/>
          <ac:spMkLst>
            <pc:docMk/>
            <pc:sldMk cId="4064502807" sldId="288"/>
            <ac:spMk id="53" creationId="{155CF8DE-A520-EBFC-792F-434923312B78}"/>
          </ac:spMkLst>
        </pc:spChg>
        <pc:spChg chg="add del mod">
          <ac:chgData name="Hsu, Ti" userId="b289efdb-2ab1-46f0-90c9-4d683a2d044c" providerId="ADAL" clId="{7C382BC5-02EA-4F7C-901C-E095C45DAC5B}" dt="2022-05-23T20:35:30.222" v="499" actId="478"/>
          <ac:spMkLst>
            <pc:docMk/>
            <pc:sldMk cId="4064502807" sldId="288"/>
            <ac:spMk id="54" creationId="{36C5775B-E2EA-02C4-5926-64DF2C44D1E2}"/>
          </ac:spMkLst>
        </pc:spChg>
        <pc:spChg chg="add del mod">
          <ac:chgData name="Hsu, Ti" userId="b289efdb-2ab1-46f0-90c9-4d683a2d044c" providerId="ADAL" clId="{7C382BC5-02EA-4F7C-901C-E095C45DAC5B}" dt="2022-05-23T20:35:30.222" v="499" actId="478"/>
          <ac:spMkLst>
            <pc:docMk/>
            <pc:sldMk cId="4064502807" sldId="288"/>
            <ac:spMk id="55" creationId="{5C6A7C44-81AC-A416-13EB-EC47937A743E}"/>
          </ac:spMkLst>
        </pc:spChg>
        <pc:spChg chg="add del mod">
          <ac:chgData name="Hsu, Ti" userId="b289efdb-2ab1-46f0-90c9-4d683a2d044c" providerId="ADAL" clId="{7C382BC5-02EA-4F7C-901C-E095C45DAC5B}" dt="2022-05-23T21:07:46.759" v="532" actId="478"/>
          <ac:spMkLst>
            <pc:docMk/>
            <pc:sldMk cId="4064502807" sldId="288"/>
            <ac:spMk id="56" creationId="{4CF39EE5-16CC-8E8B-434F-499C2D482200}"/>
          </ac:spMkLst>
        </pc:spChg>
        <pc:spChg chg="add del">
          <ac:chgData name="Hsu, Ti" userId="b289efdb-2ab1-46f0-90c9-4d683a2d044c" providerId="ADAL" clId="{7C382BC5-02EA-4F7C-901C-E095C45DAC5B}" dt="2022-05-23T20:38:55.032" v="518" actId="478"/>
          <ac:spMkLst>
            <pc:docMk/>
            <pc:sldMk cId="4064502807" sldId="288"/>
            <ac:spMk id="57" creationId="{4E364079-315A-7F33-2BC7-5F6C89920575}"/>
          </ac:spMkLst>
        </pc:spChg>
        <pc:spChg chg="add del">
          <ac:chgData name="Hsu, Ti" userId="b289efdb-2ab1-46f0-90c9-4d683a2d044c" providerId="ADAL" clId="{7C382BC5-02EA-4F7C-901C-E095C45DAC5B}" dt="2022-05-30T16:58:24.149" v="5227" actId="26606"/>
          <ac:spMkLst>
            <pc:docMk/>
            <pc:sldMk cId="4064502807" sldId="288"/>
            <ac:spMk id="73" creationId="{18AC8E79-ECD6-4F34-BE5A-9F5E850E850A}"/>
          </ac:spMkLst>
        </pc:spChg>
        <pc:spChg chg="add del">
          <ac:chgData name="Hsu, Ti" userId="b289efdb-2ab1-46f0-90c9-4d683a2d044c" providerId="ADAL" clId="{7C382BC5-02EA-4F7C-901C-E095C45DAC5B}" dt="2022-05-30T16:58:24.149" v="5227" actId="26606"/>
          <ac:spMkLst>
            <pc:docMk/>
            <pc:sldMk cId="4064502807" sldId="288"/>
            <ac:spMk id="75" creationId="{7D2BE1BB-2AB2-4D7E-9E27-8D245181B513}"/>
          </ac:spMkLst>
        </pc:spChg>
        <pc:spChg chg="add del">
          <ac:chgData name="Hsu, Ti" userId="b289efdb-2ab1-46f0-90c9-4d683a2d044c" providerId="ADAL" clId="{7C382BC5-02EA-4F7C-901C-E095C45DAC5B}" dt="2022-06-02T22:12:09.483" v="23448" actId="26606"/>
          <ac:spMkLst>
            <pc:docMk/>
            <pc:sldMk cId="4064502807" sldId="288"/>
            <ac:spMk id="79" creationId="{3783CA14-24A1-485C-8B30-D6A5D87987AD}"/>
          </ac:spMkLst>
        </pc:spChg>
        <pc:spChg chg="add del">
          <ac:chgData name="Hsu, Ti" userId="b289efdb-2ab1-46f0-90c9-4d683a2d044c" providerId="ADAL" clId="{7C382BC5-02EA-4F7C-901C-E095C45DAC5B}" dt="2022-06-02T22:12:09.483" v="23448" actId="26606"/>
          <ac:spMkLst>
            <pc:docMk/>
            <pc:sldMk cId="4064502807" sldId="288"/>
            <ac:spMk id="81" creationId="{9A97C86A-04D6-40F7-AE84-31AB43E6A846}"/>
          </ac:spMkLst>
        </pc:spChg>
        <pc:spChg chg="add del">
          <ac:chgData name="Hsu, Ti" userId="b289efdb-2ab1-46f0-90c9-4d683a2d044c" providerId="ADAL" clId="{7C382BC5-02EA-4F7C-901C-E095C45DAC5B}" dt="2022-05-30T17:00:30.288" v="5257" actId="26606"/>
          <ac:spMkLst>
            <pc:docMk/>
            <pc:sldMk cId="4064502807" sldId="288"/>
            <ac:spMk id="83" creationId="{43954639-FB5D-41F4-9560-6F6DFE778425}"/>
          </ac:spMkLst>
        </pc:spChg>
        <pc:spChg chg="add del">
          <ac:chgData name="Hsu, Ti" userId="b289efdb-2ab1-46f0-90c9-4d683a2d044c" providerId="ADAL" clId="{7C382BC5-02EA-4F7C-901C-E095C45DAC5B}" dt="2022-05-30T17:00:30.288" v="5257" actId="26606"/>
          <ac:spMkLst>
            <pc:docMk/>
            <pc:sldMk cId="4064502807" sldId="288"/>
            <ac:spMk id="85" creationId="{E898931C-0323-41FA-A036-20F818B1FF81}"/>
          </ac:spMkLst>
        </pc:spChg>
        <pc:spChg chg="add del">
          <ac:chgData name="Hsu, Ti" userId="b289efdb-2ab1-46f0-90c9-4d683a2d044c" providerId="ADAL" clId="{7C382BC5-02EA-4F7C-901C-E095C45DAC5B}" dt="2022-05-30T17:00:30.288" v="5257" actId="26606"/>
          <ac:spMkLst>
            <pc:docMk/>
            <pc:sldMk cId="4064502807" sldId="288"/>
            <ac:spMk id="87" creationId="{89AFE9DD-0792-4B98-B4EB-97ACA17E6AA8}"/>
          </ac:spMkLst>
        </pc:spChg>
        <pc:spChg chg="add del">
          <ac:chgData name="Hsu, Ti" userId="b289efdb-2ab1-46f0-90c9-4d683a2d044c" providerId="ADAL" clId="{7C382BC5-02EA-4F7C-901C-E095C45DAC5B}" dt="2022-05-30T17:00:30.288" v="5257" actId="26606"/>
          <ac:spMkLst>
            <pc:docMk/>
            <pc:sldMk cId="4064502807" sldId="288"/>
            <ac:spMk id="89" creationId="{3981F5C4-9AE1-404E-AF44-A4E6DB374F9D}"/>
          </ac:spMkLst>
        </pc:spChg>
        <pc:spChg chg="add del">
          <ac:chgData name="Hsu, Ti" userId="b289efdb-2ab1-46f0-90c9-4d683a2d044c" providerId="ADAL" clId="{7C382BC5-02EA-4F7C-901C-E095C45DAC5B}" dt="2022-05-30T17:00:30.288" v="5257" actId="26606"/>
          <ac:spMkLst>
            <pc:docMk/>
            <pc:sldMk cId="4064502807" sldId="288"/>
            <ac:spMk id="91" creationId="{763C1781-8726-4FAC-8C45-FF40376BE409}"/>
          </ac:spMkLst>
        </pc:spChg>
        <pc:spChg chg="add del">
          <ac:chgData name="Hsu, Ti" userId="b289efdb-2ab1-46f0-90c9-4d683a2d044c" providerId="ADAL" clId="{7C382BC5-02EA-4F7C-901C-E095C45DAC5B}" dt="2022-05-30T17:00:30.288" v="5257" actId="26606"/>
          <ac:spMkLst>
            <pc:docMk/>
            <pc:sldMk cId="4064502807" sldId="288"/>
            <ac:spMk id="93" creationId="{301491B5-56C7-43DC-A3D9-861EECCA056A}"/>
          </ac:spMkLst>
        </pc:spChg>
        <pc:spChg chg="add del">
          <ac:chgData name="Hsu, Ti" userId="b289efdb-2ab1-46f0-90c9-4d683a2d044c" providerId="ADAL" clId="{7C382BC5-02EA-4F7C-901C-E095C45DAC5B}" dt="2022-05-30T17:00:30.288" v="5257" actId="26606"/>
          <ac:spMkLst>
            <pc:docMk/>
            <pc:sldMk cId="4064502807" sldId="288"/>
            <ac:spMk id="95" creationId="{237E2353-22DF-46E0-A200-FB30F8F394E2}"/>
          </ac:spMkLst>
        </pc:spChg>
        <pc:spChg chg="add del">
          <ac:chgData name="Hsu, Ti" userId="b289efdb-2ab1-46f0-90c9-4d683a2d044c" providerId="ADAL" clId="{7C382BC5-02EA-4F7C-901C-E095C45DAC5B}" dt="2022-05-30T17:00:30.288" v="5257" actId="26606"/>
          <ac:spMkLst>
            <pc:docMk/>
            <pc:sldMk cId="4064502807" sldId="288"/>
            <ac:spMk id="97" creationId="{DD6138DB-057B-45F7-A5F4-E7BFDA20D02C}"/>
          </ac:spMkLst>
        </pc:spChg>
        <pc:spChg chg="add del">
          <ac:chgData name="Hsu, Ti" userId="b289efdb-2ab1-46f0-90c9-4d683a2d044c" providerId="ADAL" clId="{7C382BC5-02EA-4F7C-901C-E095C45DAC5B}" dt="2022-05-30T17:00:30.288" v="5257" actId="26606"/>
          <ac:spMkLst>
            <pc:docMk/>
            <pc:sldMk cId="4064502807" sldId="288"/>
            <ac:spMk id="99" creationId="{79A54AB1-B64F-4843-BFAB-81CB74E66B65}"/>
          </ac:spMkLst>
        </pc:spChg>
        <pc:spChg chg="add del">
          <ac:chgData name="Hsu, Ti" userId="b289efdb-2ab1-46f0-90c9-4d683a2d044c" providerId="ADAL" clId="{7C382BC5-02EA-4F7C-901C-E095C45DAC5B}" dt="2022-05-30T17:01:59.453" v="5260" actId="26606"/>
          <ac:spMkLst>
            <pc:docMk/>
            <pc:sldMk cId="4064502807" sldId="288"/>
            <ac:spMk id="110" creationId="{C8CA0C52-5ACA-4F17-AA4A-312E0E110981}"/>
          </ac:spMkLst>
        </pc:spChg>
        <pc:spChg chg="add del">
          <ac:chgData name="Hsu, Ti" userId="b289efdb-2ab1-46f0-90c9-4d683a2d044c" providerId="ADAL" clId="{7C382BC5-02EA-4F7C-901C-E095C45DAC5B}" dt="2022-05-30T17:01:59.453" v="5260" actId="26606"/>
          <ac:spMkLst>
            <pc:docMk/>
            <pc:sldMk cId="4064502807" sldId="288"/>
            <ac:spMk id="112" creationId="{4F37E7FB-7372-47E3-914E-7CF7E94B1C49}"/>
          </ac:spMkLst>
        </pc:spChg>
        <pc:spChg chg="del">
          <ac:chgData name="Hsu, Ti" userId="b289efdb-2ab1-46f0-90c9-4d683a2d044c" providerId="ADAL" clId="{7C382BC5-02EA-4F7C-901C-E095C45DAC5B}" dt="2022-06-01T18:40:26.120" v="14078"/>
          <ac:spMkLst>
            <pc:docMk/>
            <pc:sldMk cId="4064502807" sldId="288"/>
            <ac:spMk id="121" creationId="{2B566528-1B12-4246-9431-5C2D7D081168}"/>
          </ac:spMkLst>
        </pc:spChg>
        <pc:spChg chg="del">
          <ac:chgData name="Hsu, Ti" userId="b289efdb-2ab1-46f0-90c9-4d683a2d044c" providerId="ADAL" clId="{7C382BC5-02EA-4F7C-901C-E095C45DAC5B}" dt="2022-06-01T18:40:26.120" v="14078"/>
          <ac:spMkLst>
            <pc:docMk/>
            <pc:sldMk cId="4064502807" sldId="288"/>
            <ac:spMk id="123" creationId="{2E80C965-DB6D-4F81-9E9E-B027384D0BD6}"/>
          </ac:spMkLst>
        </pc:spChg>
        <pc:spChg chg="del">
          <ac:chgData name="Hsu, Ti" userId="b289efdb-2ab1-46f0-90c9-4d683a2d044c" providerId="ADAL" clId="{7C382BC5-02EA-4F7C-901C-E095C45DAC5B}" dt="2022-06-01T18:40:26.120" v="14078"/>
          <ac:spMkLst>
            <pc:docMk/>
            <pc:sldMk cId="4064502807" sldId="288"/>
            <ac:spMk id="125" creationId="{A580F890-B085-4E95-96AA-55AEBEC5CE6E}"/>
          </ac:spMkLst>
        </pc:spChg>
        <pc:spChg chg="del">
          <ac:chgData name="Hsu, Ti" userId="b289efdb-2ab1-46f0-90c9-4d683a2d044c" providerId="ADAL" clId="{7C382BC5-02EA-4F7C-901C-E095C45DAC5B}" dt="2022-06-01T18:40:26.120" v="14078"/>
          <ac:spMkLst>
            <pc:docMk/>
            <pc:sldMk cId="4064502807" sldId="288"/>
            <ac:spMk id="127" creationId="{D3F51FEB-38FB-4F6C-9F7B-2F2AFAB65463}"/>
          </ac:spMkLst>
        </pc:spChg>
        <pc:spChg chg="del">
          <ac:chgData name="Hsu, Ti" userId="b289efdb-2ab1-46f0-90c9-4d683a2d044c" providerId="ADAL" clId="{7C382BC5-02EA-4F7C-901C-E095C45DAC5B}" dt="2022-06-01T18:40:26.120" v="14078"/>
          <ac:spMkLst>
            <pc:docMk/>
            <pc:sldMk cId="4064502807" sldId="288"/>
            <ac:spMk id="129" creationId="{1E547BA6-BAE0-43BB-A7CA-60F69CE252F0}"/>
          </ac:spMkLst>
        </pc:spChg>
        <pc:spChg chg="add del">
          <ac:chgData name="Hsu, Ti" userId="b289efdb-2ab1-46f0-90c9-4d683a2d044c" providerId="ADAL" clId="{7C382BC5-02EA-4F7C-901C-E095C45DAC5B}" dt="2022-05-30T16:58:55.272" v="5237" actId="26606"/>
          <ac:spMkLst>
            <pc:docMk/>
            <pc:sldMk cId="4064502807" sldId="288"/>
            <ac:spMk id="150" creationId="{0C0CCF94-9536-4A63-8FF2-E37827C92756}"/>
          </ac:spMkLst>
        </pc:spChg>
        <pc:spChg chg="add del">
          <ac:chgData name="Hsu, Ti" userId="b289efdb-2ab1-46f0-90c9-4d683a2d044c" providerId="ADAL" clId="{7C382BC5-02EA-4F7C-901C-E095C45DAC5B}" dt="2022-05-30T16:58:55.272" v="5237" actId="26606"/>
          <ac:spMkLst>
            <pc:docMk/>
            <pc:sldMk cId="4064502807" sldId="288"/>
            <ac:spMk id="152" creationId="{C970655A-F4C2-4D7E-BAB6-D3BFC5CAE148}"/>
          </ac:spMkLst>
        </pc:spChg>
        <pc:spChg chg="add del">
          <ac:chgData name="Hsu, Ti" userId="b289efdb-2ab1-46f0-90c9-4d683a2d044c" providerId="ADAL" clId="{7C382BC5-02EA-4F7C-901C-E095C45DAC5B}" dt="2022-05-30T16:58:55.272" v="5237" actId="26606"/>
          <ac:spMkLst>
            <pc:docMk/>
            <pc:sldMk cId="4064502807" sldId="288"/>
            <ac:spMk id="154" creationId="{3389D0BC-BA1D-4360-88F9-D9ECCBDAB50E}"/>
          </ac:spMkLst>
        </pc:spChg>
        <pc:spChg chg="add del">
          <ac:chgData name="Hsu, Ti" userId="b289efdb-2ab1-46f0-90c9-4d683a2d044c" providerId="ADAL" clId="{7C382BC5-02EA-4F7C-901C-E095C45DAC5B}" dt="2022-05-30T17:00:28.350" v="5253" actId="26606"/>
          <ac:spMkLst>
            <pc:docMk/>
            <pc:sldMk cId="4064502807" sldId="288"/>
            <ac:spMk id="156" creationId="{9B8051E0-19D7-43E1-BFD9-E6DBFEB3A3F1}"/>
          </ac:spMkLst>
        </pc:spChg>
        <pc:spChg chg="add del">
          <ac:chgData name="Hsu, Ti" userId="b289efdb-2ab1-46f0-90c9-4d683a2d044c" providerId="ADAL" clId="{7C382BC5-02EA-4F7C-901C-E095C45DAC5B}" dt="2022-05-30T17:00:28.350" v="5253" actId="26606"/>
          <ac:spMkLst>
            <pc:docMk/>
            <pc:sldMk cId="4064502807" sldId="288"/>
            <ac:spMk id="158" creationId="{4EDB2B02-86A2-46F5-A4BE-B7D9B10411D6}"/>
          </ac:spMkLst>
        </pc:spChg>
        <pc:spChg chg="add del">
          <ac:chgData name="Hsu, Ti" userId="b289efdb-2ab1-46f0-90c9-4d683a2d044c" providerId="ADAL" clId="{7C382BC5-02EA-4F7C-901C-E095C45DAC5B}" dt="2022-05-30T17:00:28.350" v="5253" actId="26606"/>
          <ac:spMkLst>
            <pc:docMk/>
            <pc:sldMk cId="4064502807" sldId="288"/>
            <ac:spMk id="160" creationId="{43954639-FB5D-41F4-9560-6F6DFE778425}"/>
          </ac:spMkLst>
        </pc:spChg>
        <pc:spChg chg="add del">
          <ac:chgData name="Hsu, Ti" userId="b289efdb-2ab1-46f0-90c9-4d683a2d044c" providerId="ADAL" clId="{7C382BC5-02EA-4F7C-901C-E095C45DAC5B}" dt="2022-05-30T17:00:28.350" v="5253" actId="26606"/>
          <ac:spMkLst>
            <pc:docMk/>
            <pc:sldMk cId="4064502807" sldId="288"/>
            <ac:spMk id="162" creationId="{E898931C-0323-41FA-A036-20F818B1FF81}"/>
          </ac:spMkLst>
        </pc:spChg>
        <pc:spChg chg="add del">
          <ac:chgData name="Hsu, Ti" userId="b289efdb-2ab1-46f0-90c9-4d683a2d044c" providerId="ADAL" clId="{7C382BC5-02EA-4F7C-901C-E095C45DAC5B}" dt="2022-05-30T17:00:28.350" v="5253" actId="26606"/>
          <ac:spMkLst>
            <pc:docMk/>
            <pc:sldMk cId="4064502807" sldId="288"/>
            <ac:spMk id="164" creationId="{89AFE9DD-0792-4B98-B4EB-97ACA17E6AA8}"/>
          </ac:spMkLst>
        </pc:spChg>
        <pc:spChg chg="add del">
          <ac:chgData name="Hsu, Ti" userId="b289efdb-2ab1-46f0-90c9-4d683a2d044c" providerId="ADAL" clId="{7C382BC5-02EA-4F7C-901C-E095C45DAC5B}" dt="2022-05-30T17:00:28.350" v="5253" actId="26606"/>
          <ac:spMkLst>
            <pc:docMk/>
            <pc:sldMk cId="4064502807" sldId="288"/>
            <ac:spMk id="166" creationId="{3981F5C4-9AE1-404E-AF44-A4E6DB374F9D}"/>
          </ac:spMkLst>
        </pc:spChg>
        <pc:spChg chg="add del">
          <ac:chgData name="Hsu, Ti" userId="b289efdb-2ab1-46f0-90c9-4d683a2d044c" providerId="ADAL" clId="{7C382BC5-02EA-4F7C-901C-E095C45DAC5B}" dt="2022-05-30T17:00:28.350" v="5253" actId="26606"/>
          <ac:spMkLst>
            <pc:docMk/>
            <pc:sldMk cId="4064502807" sldId="288"/>
            <ac:spMk id="168" creationId="{763C1781-8726-4FAC-8C45-FF40376BE409}"/>
          </ac:spMkLst>
        </pc:spChg>
        <pc:spChg chg="add del">
          <ac:chgData name="Hsu, Ti" userId="b289efdb-2ab1-46f0-90c9-4d683a2d044c" providerId="ADAL" clId="{7C382BC5-02EA-4F7C-901C-E095C45DAC5B}" dt="2022-05-30T17:00:28.350" v="5253" actId="26606"/>
          <ac:spMkLst>
            <pc:docMk/>
            <pc:sldMk cId="4064502807" sldId="288"/>
            <ac:spMk id="170" creationId="{301491B5-56C7-43DC-A3D9-861EECCA056A}"/>
          </ac:spMkLst>
        </pc:spChg>
        <pc:spChg chg="add del">
          <ac:chgData name="Hsu, Ti" userId="b289efdb-2ab1-46f0-90c9-4d683a2d044c" providerId="ADAL" clId="{7C382BC5-02EA-4F7C-901C-E095C45DAC5B}" dt="2022-05-30T17:00:28.350" v="5253" actId="26606"/>
          <ac:spMkLst>
            <pc:docMk/>
            <pc:sldMk cId="4064502807" sldId="288"/>
            <ac:spMk id="172" creationId="{237E2353-22DF-46E0-A200-FB30F8F394E2}"/>
          </ac:spMkLst>
        </pc:spChg>
        <pc:spChg chg="add del">
          <ac:chgData name="Hsu, Ti" userId="b289efdb-2ab1-46f0-90c9-4d683a2d044c" providerId="ADAL" clId="{7C382BC5-02EA-4F7C-901C-E095C45DAC5B}" dt="2022-05-30T17:00:28.350" v="5253" actId="26606"/>
          <ac:spMkLst>
            <pc:docMk/>
            <pc:sldMk cId="4064502807" sldId="288"/>
            <ac:spMk id="174" creationId="{DD6138DB-057B-45F7-A5F4-E7BFDA20D02C}"/>
          </ac:spMkLst>
        </pc:spChg>
        <pc:spChg chg="add del">
          <ac:chgData name="Hsu, Ti" userId="b289efdb-2ab1-46f0-90c9-4d683a2d044c" providerId="ADAL" clId="{7C382BC5-02EA-4F7C-901C-E095C45DAC5B}" dt="2022-05-30T17:00:28.350" v="5253" actId="26606"/>
          <ac:spMkLst>
            <pc:docMk/>
            <pc:sldMk cId="4064502807" sldId="288"/>
            <ac:spMk id="176" creationId="{79A54AB1-B64F-4843-BFAB-81CB74E66B65}"/>
          </ac:spMkLst>
        </pc:spChg>
        <pc:spChg chg="add del">
          <ac:chgData name="Hsu, Ti" userId="b289efdb-2ab1-46f0-90c9-4d683a2d044c" providerId="ADAL" clId="{7C382BC5-02EA-4F7C-901C-E095C45DAC5B}" dt="2022-05-30T16:58:24.884" v="5229" actId="26606"/>
          <ac:spMkLst>
            <pc:docMk/>
            <pc:sldMk cId="4064502807" sldId="288"/>
            <ac:spMk id="1030" creationId="{3C54F4CE-85F0-46ED-80DA-9518C9251AD1}"/>
          </ac:spMkLst>
        </pc:spChg>
        <pc:spChg chg="add del">
          <ac:chgData name="Hsu, Ti" userId="b289efdb-2ab1-46f0-90c9-4d683a2d044c" providerId="ADAL" clId="{7C382BC5-02EA-4F7C-901C-E095C45DAC5B}" dt="2022-05-30T16:58:24.884" v="5229" actId="26606"/>
          <ac:spMkLst>
            <pc:docMk/>
            <pc:sldMk cId="4064502807" sldId="288"/>
            <ac:spMk id="1031" creationId="{DADD1FCA-8ACB-4958-81DD-4CDD6D3E1921}"/>
          </ac:spMkLst>
        </pc:spChg>
        <pc:spChg chg="add del">
          <ac:chgData name="Hsu, Ti" userId="b289efdb-2ab1-46f0-90c9-4d683a2d044c" providerId="ADAL" clId="{7C382BC5-02EA-4F7C-901C-E095C45DAC5B}" dt="2022-05-30T17:02:17.537" v="5267" actId="26606"/>
          <ac:spMkLst>
            <pc:docMk/>
            <pc:sldMk cId="4064502807" sldId="288"/>
            <ac:spMk id="1032" creationId="{0C0CCF94-9536-4A63-8FF2-E37827C92756}"/>
          </ac:spMkLst>
        </pc:spChg>
        <pc:spChg chg="add del">
          <ac:chgData name="Hsu, Ti" userId="b289efdb-2ab1-46f0-90c9-4d683a2d044c" providerId="ADAL" clId="{7C382BC5-02EA-4F7C-901C-E095C45DAC5B}" dt="2022-05-30T16:58:27.617" v="5231" actId="26606"/>
          <ac:spMkLst>
            <pc:docMk/>
            <pc:sldMk cId="4064502807" sldId="288"/>
            <ac:spMk id="1033" creationId="{18AC8E79-ECD6-4F34-BE5A-9F5E850E850A}"/>
          </ac:spMkLst>
        </pc:spChg>
        <pc:spChg chg="add del">
          <ac:chgData name="Hsu, Ti" userId="b289efdb-2ab1-46f0-90c9-4d683a2d044c" providerId="ADAL" clId="{7C382BC5-02EA-4F7C-901C-E095C45DAC5B}" dt="2022-05-30T16:58:27.617" v="5231" actId="26606"/>
          <ac:spMkLst>
            <pc:docMk/>
            <pc:sldMk cId="4064502807" sldId="288"/>
            <ac:spMk id="1034" creationId="{7D2BE1BB-2AB2-4D7E-9E27-8D245181B513}"/>
          </ac:spMkLst>
        </pc:spChg>
        <pc:spChg chg="add del">
          <ac:chgData name="Hsu, Ti" userId="b289efdb-2ab1-46f0-90c9-4d683a2d044c" providerId="ADAL" clId="{7C382BC5-02EA-4F7C-901C-E095C45DAC5B}" dt="2022-05-30T17:02:17.537" v="5267" actId="26606"/>
          <ac:spMkLst>
            <pc:docMk/>
            <pc:sldMk cId="4064502807" sldId="288"/>
            <ac:spMk id="1036" creationId="{C970655A-F4C2-4D7E-BAB6-D3BFC5CAE148}"/>
          </ac:spMkLst>
        </pc:spChg>
        <pc:spChg chg="add del">
          <ac:chgData name="Hsu, Ti" userId="b289efdb-2ab1-46f0-90c9-4d683a2d044c" providerId="ADAL" clId="{7C382BC5-02EA-4F7C-901C-E095C45DAC5B}" dt="2022-05-30T17:00:30.288" v="5257" actId="26606"/>
          <ac:spMkLst>
            <pc:docMk/>
            <pc:sldMk cId="4064502807" sldId="288"/>
            <ac:spMk id="1037" creationId="{07322A9E-F1EC-405E-8971-BA906EFFCCB8}"/>
          </ac:spMkLst>
        </pc:spChg>
        <pc:spChg chg="add del">
          <ac:chgData name="Hsu, Ti" userId="b289efdb-2ab1-46f0-90c9-4d683a2d044c" providerId="ADAL" clId="{7C382BC5-02EA-4F7C-901C-E095C45DAC5B}" dt="2022-05-30T17:00:30.288" v="5257" actId="26606"/>
          <ac:spMkLst>
            <pc:docMk/>
            <pc:sldMk cId="4064502807" sldId="288"/>
            <ac:spMk id="1038" creationId="{A5704422-1118-4FD1-95AD-29A064EB80D9}"/>
          </ac:spMkLst>
        </pc:spChg>
        <pc:spChg chg="add del">
          <ac:chgData name="Hsu, Ti" userId="b289efdb-2ab1-46f0-90c9-4d683a2d044c" providerId="ADAL" clId="{7C382BC5-02EA-4F7C-901C-E095C45DAC5B}" dt="2022-05-30T17:00:30.288" v="5257" actId="26606"/>
          <ac:spMkLst>
            <pc:docMk/>
            <pc:sldMk cId="4064502807" sldId="288"/>
            <ac:spMk id="1039" creationId="{A88B2AAA-B805-498E-A9E6-98B885855498}"/>
          </ac:spMkLst>
        </pc:spChg>
        <pc:spChg chg="add del">
          <ac:chgData name="Hsu, Ti" userId="b289efdb-2ab1-46f0-90c9-4d683a2d044c" providerId="ADAL" clId="{7C382BC5-02EA-4F7C-901C-E095C45DAC5B}" dt="2022-05-30T17:00:30.288" v="5257" actId="26606"/>
          <ac:spMkLst>
            <pc:docMk/>
            <pc:sldMk cId="4064502807" sldId="288"/>
            <ac:spMk id="1040" creationId="{9B8051E0-19D7-43E1-BFD9-E6DBFEB3A3F1}"/>
          </ac:spMkLst>
        </pc:spChg>
        <pc:spChg chg="add del">
          <ac:chgData name="Hsu, Ti" userId="b289efdb-2ab1-46f0-90c9-4d683a2d044c" providerId="ADAL" clId="{7C382BC5-02EA-4F7C-901C-E095C45DAC5B}" dt="2022-05-30T17:00:30.288" v="5257" actId="26606"/>
          <ac:spMkLst>
            <pc:docMk/>
            <pc:sldMk cId="4064502807" sldId="288"/>
            <ac:spMk id="1041" creationId="{4EDB2B02-86A2-46F5-A4BE-B7D9B10411D6}"/>
          </ac:spMkLst>
        </pc:spChg>
        <pc:spChg chg="add del">
          <ac:chgData name="Hsu, Ti" userId="b289efdb-2ab1-46f0-90c9-4d683a2d044c" providerId="ADAL" clId="{7C382BC5-02EA-4F7C-901C-E095C45DAC5B}" dt="2022-05-30T17:02:17.537" v="5267" actId="26606"/>
          <ac:spMkLst>
            <pc:docMk/>
            <pc:sldMk cId="4064502807" sldId="288"/>
            <ac:spMk id="1042" creationId="{3389D0BC-BA1D-4360-88F9-D9ECCBDAB50E}"/>
          </ac:spMkLst>
        </pc:spChg>
        <pc:spChg chg="add del">
          <ac:chgData name="Hsu, Ti" userId="b289efdb-2ab1-46f0-90c9-4d683a2d044c" providerId="ADAL" clId="{7C382BC5-02EA-4F7C-901C-E095C45DAC5B}" dt="2022-05-30T17:00:28.350" v="5253" actId="26606"/>
          <ac:spMkLst>
            <pc:docMk/>
            <pc:sldMk cId="4064502807" sldId="288"/>
            <ac:spMk id="1043" creationId="{07322A9E-F1EC-405E-8971-BA906EFFCCB8}"/>
          </ac:spMkLst>
        </pc:spChg>
        <pc:spChg chg="add del">
          <ac:chgData name="Hsu, Ti" userId="b289efdb-2ab1-46f0-90c9-4d683a2d044c" providerId="ADAL" clId="{7C382BC5-02EA-4F7C-901C-E095C45DAC5B}" dt="2022-05-30T17:00:28.350" v="5253" actId="26606"/>
          <ac:spMkLst>
            <pc:docMk/>
            <pc:sldMk cId="4064502807" sldId="288"/>
            <ac:spMk id="1044" creationId="{A5704422-1118-4FD1-95AD-29A064EB80D9}"/>
          </ac:spMkLst>
        </pc:spChg>
        <pc:spChg chg="add del">
          <ac:chgData name="Hsu, Ti" userId="b289efdb-2ab1-46f0-90c9-4d683a2d044c" providerId="ADAL" clId="{7C382BC5-02EA-4F7C-901C-E095C45DAC5B}" dt="2022-05-30T17:00:28.350" v="5253" actId="26606"/>
          <ac:spMkLst>
            <pc:docMk/>
            <pc:sldMk cId="4064502807" sldId="288"/>
            <ac:spMk id="1045" creationId="{A88B2AAA-B805-498E-A9E6-98B885855498}"/>
          </ac:spMkLst>
        </pc:spChg>
        <pc:spChg chg="add del">
          <ac:chgData name="Hsu, Ti" userId="b289efdb-2ab1-46f0-90c9-4d683a2d044c" providerId="ADAL" clId="{7C382BC5-02EA-4F7C-901C-E095C45DAC5B}" dt="2022-05-30T17:01:59.453" v="5260" actId="26606"/>
          <ac:spMkLst>
            <pc:docMk/>
            <pc:sldMk cId="4064502807" sldId="288"/>
            <ac:spMk id="1046" creationId="{8334A2EF-69D9-41C1-9876-91D7FCF7C3C4}"/>
          </ac:spMkLst>
        </pc:spChg>
        <pc:spChg chg="add del">
          <ac:chgData name="Hsu, Ti" userId="b289efdb-2ab1-46f0-90c9-4d683a2d044c" providerId="ADAL" clId="{7C382BC5-02EA-4F7C-901C-E095C45DAC5B}" dt="2022-06-02T22:12:07.556" v="23446" actId="26606"/>
          <ac:spMkLst>
            <pc:docMk/>
            <pc:sldMk cId="4064502807" sldId="288"/>
            <ac:spMk id="1048" creationId="{42A4FC2C-047E-45A5-965D-8E1E3BF09BC6}"/>
          </ac:spMkLst>
        </pc:spChg>
        <pc:spChg chg="add del">
          <ac:chgData name="Hsu, Ti" userId="b289efdb-2ab1-46f0-90c9-4d683a2d044c" providerId="ADAL" clId="{7C382BC5-02EA-4F7C-901C-E095C45DAC5B}" dt="2022-06-02T22:12:11.142" v="23452" actId="26606"/>
          <ac:spMkLst>
            <pc:docMk/>
            <pc:sldMk cId="4064502807" sldId="288"/>
            <ac:spMk id="1049" creationId="{C7F55EAC-550A-4BDD-9099-3F20B8FA0EBC}"/>
          </ac:spMkLst>
        </pc:spChg>
        <pc:spChg chg="add del">
          <ac:chgData name="Hsu, Ti" userId="b289efdb-2ab1-46f0-90c9-4d683a2d044c" providerId="ADAL" clId="{7C382BC5-02EA-4F7C-901C-E095C45DAC5B}" dt="2022-06-02T22:12:09.483" v="23448" actId="26606"/>
          <ac:spMkLst>
            <pc:docMk/>
            <pc:sldMk cId="4064502807" sldId="288"/>
            <ac:spMk id="1050" creationId="{F3060C83-F051-4F0E-ABAD-AA0DFC48B218}"/>
          </ac:spMkLst>
        </pc:spChg>
        <pc:spChg chg="add del">
          <ac:chgData name="Hsu, Ti" userId="b289efdb-2ab1-46f0-90c9-4d683a2d044c" providerId="ADAL" clId="{7C382BC5-02EA-4F7C-901C-E095C45DAC5B}" dt="2022-06-02T22:12:09.483" v="23448" actId="26606"/>
          <ac:spMkLst>
            <pc:docMk/>
            <pc:sldMk cId="4064502807" sldId="288"/>
            <ac:spMk id="1051" creationId="{83C98ABE-055B-441F-B07E-44F97F083C39}"/>
          </ac:spMkLst>
        </pc:spChg>
        <pc:spChg chg="add del">
          <ac:chgData name="Hsu, Ti" userId="b289efdb-2ab1-46f0-90c9-4d683a2d044c" providerId="ADAL" clId="{7C382BC5-02EA-4F7C-901C-E095C45DAC5B}" dt="2022-06-02T22:12:09.483" v="23448" actId="26606"/>
          <ac:spMkLst>
            <pc:docMk/>
            <pc:sldMk cId="4064502807" sldId="288"/>
            <ac:spMk id="1052" creationId="{29FDB030-9B49-4CED-8CCD-4D99382388AC}"/>
          </ac:spMkLst>
        </pc:spChg>
        <pc:spChg chg="add del">
          <ac:chgData name="Hsu, Ti" userId="b289efdb-2ab1-46f0-90c9-4d683a2d044c" providerId="ADAL" clId="{7C382BC5-02EA-4F7C-901C-E095C45DAC5B}" dt="2022-06-02T22:12:09.483" v="23448" actId="26606"/>
          <ac:spMkLst>
            <pc:docMk/>
            <pc:sldMk cId="4064502807" sldId="288"/>
            <ac:spMk id="1053" creationId="{FF9F2414-84E8-453E-B1F3-389FDE8192D9}"/>
          </ac:spMkLst>
        </pc:spChg>
        <pc:spChg chg="add del">
          <ac:chgData name="Hsu, Ti" userId="b289efdb-2ab1-46f0-90c9-4d683a2d044c" providerId="ADAL" clId="{7C382BC5-02EA-4F7C-901C-E095C45DAC5B}" dt="2022-05-30T17:02:06.197" v="5262" actId="26606"/>
          <ac:spMkLst>
            <pc:docMk/>
            <pc:sldMk cId="4064502807" sldId="288"/>
            <ac:spMk id="1054" creationId="{643A7A40-1AE6-4218-A8E0-8248174A5377}"/>
          </ac:spMkLst>
        </pc:spChg>
        <pc:spChg chg="add del">
          <ac:chgData name="Hsu, Ti" userId="b289efdb-2ab1-46f0-90c9-4d683a2d044c" providerId="ADAL" clId="{7C382BC5-02EA-4F7C-901C-E095C45DAC5B}" dt="2022-05-30T17:02:06.197" v="5262" actId="26606"/>
          <ac:spMkLst>
            <pc:docMk/>
            <pc:sldMk cId="4064502807" sldId="288"/>
            <ac:spMk id="1055" creationId="{BD8AB40A-4374-4897-B5EE-9F8913476E47}"/>
          </ac:spMkLst>
        </pc:spChg>
        <pc:spChg chg="add del">
          <ac:chgData name="Hsu, Ti" userId="b289efdb-2ab1-46f0-90c9-4d683a2d044c" providerId="ADAL" clId="{7C382BC5-02EA-4F7C-901C-E095C45DAC5B}" dt="2022-06-02T22:12:09.483" v="23448" actId="26606"/>
          <ac:spMkLst>
            <pc:docMk/>
            <pc:sldMk cId="4064502807" sldId="288"/>
            <ac:spMk id="1057" creationId="{3ECA69A1-7536-43AC-85EF-C7106179F5ED}"/>
          </ac:spMkLst>
        </pc:spChg>
        <pc:spChg chg="add del">
          <ac:chgData name="Hsu, Ti" userId="b289efdb-2ab1-46f0-90c9-4d683a2d044c" providerId="ADAL" clId="{7C382BC5-02EA-4F7C-901C-E095C45DAC5B}" dt="2022-06-02T22:12:11.142" v="23452" actId="26606"/>
          <ac:spMkLst>
            <pc:docMk/>
            <pc:sldMk cId="4064502807" sldId="288"/>
            <ac:spMk id="1058" creationId="{DC4F5A5F-493F-49AE-89B6-D5AF5EBC8B0E}"/>
          </ac:spMkLst>
        </pc:spChg>
        <pc:spChg chg="add del">
          <ac:chgData name="Hsu, Ti" userId="b289efdb-2ab1-46f0-90c9-4d683a2d044c" providerId="ADAL" clId="{7C382BC5-02EA-4F7C-901C-E095C45DAC5B}" dt="2022-06-02T22:12:15.232" v="23454" actId="26606"/>
          <ac:spMkLst>
            <pc:docMk/>
            <pc:sldMk cId="4064502807" sldId="288"/>
            <ac:spMk id="1060" creationId="{7BDAC5B6-20CE-447F-8BA1-F2274AC7AE5B}"/>
          </ac:spMkLst>
        </pc:spChg>
        <pc:spChg chg="add del">
          <ac:chgData name="Hsu, Ti" userId="b289efdb-2ab1-46f0-90c9-4d683a2d044c" providerId="ADAL" clId="{7C382BC5-02EA-4F7C-901C-E095C45DAC5B}" dt="2022-06-02T22:12:15.232" v="23454" actId="26606"/>
          <ac:spMkLst>
            <pc:docMk/>
            <pc:sldMk cId="4064502807" sldId="288"/>
            <ac:spMk id="1062" creationId="{D1D22B31-BF8F-446B-9009-8A251FB177CB}"/>
          </ac:spMkLst>
        </pc:spChg>
        <pc:spChg chg="add del">
          <ac:chgData name="Hsu, Ti" userId="b289efdb-2ab1-46f0-90c9-4d683a2d044c" providerId="ADAL" clId="{7C382BC5-02EA-4F7C-901C-E095C45DAC5B}" dt="2022-06-02T22:12:24.340" v="23456" actId="26606"/>
          <ac:spMkLst>
            <pc:docMk/>
            <pc:sldMk cId="4064502807" sldId="288"/>
            <ac:spMk id="1064" creationId="{A2509F26-B5DC-4BA7-B476-4CB044237A2E}"/>
          </ac:spMkLst>
        </pc:spChg>
        <pc:spChg chg="add del">
          <ac:chgData name="Hsu, Ti" userId="b289efdb-2ab1-46f0-90c9-4d683a2d044c" providerId="ADAL" clId="{7C382BC5-02EA-4F7C-901C-E095C45DAC5B}" dt="2022-06-02T22:12:24.340" v="23456" actId="26606"/>
          <ac:spMkLst>
            <pc:docMk/>
            <pc:sldMk cId="4064502807" sldId="288"/>
            <ac:spMk id="1065" creationId="{DB103EB1-B135-4526-B883-33228FC27FF1}"/>
          </ac:spMkLst>
        </pc:spChg>
        <pc:spChg chg="add del">
          <ac:chgData name="Hsu, Ti" userId="b289efdb-2ab1-46f0-90c9-4d683a2d044c" providerId="ADAL" clId="{7C382BC5-02EA-4F7C-901C-E095C45DAC5B}" dt="2022-05-30T17:02:13.130" v="5264" actId="26606"/>
          <ac:spMkLst>
            <pc:docMk/>
            <pc:sldMk cId="4064502807" sldId="288"/>
            <ac:spMk id="1067" creationId="{0E91F5CA-B392-444C-88E3-BF5BAAEBDEB0}"/>
          </ac:spMkLst>
        </pc:spChg>
        <pc:spChg chg="add del">
          <ac:chgData name="Hsu, Ti" userId="b289efdb-2ab1-46f0-90c9-4d683a2d044c" providerId="ADAL" clId="{7C382BC5-02EA-4F7C-901C-E095C45DAC5B}" dt="2022-05-30T17:02:13.130" v="5264" actId="26606"/>
          <ac:spMkLst>
            <pc:docMk/>
            <pc:sldMk cId="4064502807" sldId="288"/>
            <ac:spMk id="1068" creationId="{DFCA2118-59A2-4310-A4B2-F2CBA821E842}"/>
          </ac:spMkLst>
        </pc:spChg>
        <pc:spChg chg="add">
          <ac:chgData name="Hsu, Ti" userId="b289efdb-2ab1-46f0-90c9-4d683a2d044c" providerId="ADAL" clId="{7C382BC5-02EA-4F7C-901C-E095C45DAC5B}" dt="2022-06-02T22:12:24.348" v="23457" actId="26606"/>
          <ac:spMkLst>
            <pc:docMk/>
            <pc:sldMk cId="4064502807" sldId="288"/>
            <ac:spMk id="1069" creationId="{DA2E7C1E-2B5A-4BBA-AE51-1CD8C19309D7}"/>
          </ac:spMkLst>
        </pc:spChg>
        <pc:spChg chg="add del">
          <ac:chgData name="Hsu, Ti" userId="b289efdb-2ab1-46f0-90c9-4d683a2d044c" providerId="ADAL" clId="{7C382BC5-02EA-4F7C-901C-E095C45DAC5B}" dt="2022-05-30T17:02:17.490" v="5266" actId="26606"/>
          <ac:spMkLst>
            <pc:docMk/>
            <pc:sldMk cId="4064502807" sldId="288"/>
            <ac:spMk id="1070" creationId="{0C0CCF94-9536-4A63-8FF2-E37827C92756}"/>
          </ac:spMkLst>
        </pc:spChg>
        <pc:spChg chg="add del">
          <ac:chgData name="Hsu, Ti" userId="b289efdb-2ab1-46f0-90c9-4d683a2d044c" providerId="ADAL" clId="{7C382BC5-02EA-4F7C-901C-E095C45DAC5B}" dt="2022-05-30T17:02:17.490" v="5266" actId="26606"/>
          <ac:spMkLst>
            <pc:docMk/>
            <pc:sldMk cId="4064502807" sldId="288"/>
            <ac:spMk id="1071" creationId="{C970655A-F4C2-4D7E-BAB6-D3BFC5CAE148}"/>
          </ac:spMkLst>
        </pc:spChg>
        <pc:spChg chg="add del">
          <ac:chgData name="Hsu, Ti" userId="b289efdb-2ab1-46f0-90c9-4d683a2d044c" providerId="ADAL" clId="{7C382BC5-02EA-4F7C-901C-E095C45DAC5B}" dt="2022-05-30T17:02:17.490" v="5266" actId="26606"/>
          <ac:spMkLst>
            <pc:docMk/>
            <pc:sldMk cId="4064502807" sldId="288"/>
            <ac:spMk id="1072" creationId="{3389D0BC-BA1D-4360-88F9-D9ECCBDAB50E}"/>
          </ac:spMkLst>
        </pc:spChg>
        <pc:spChg chg="add">
          <ac:chgData name="Hsu, Ti" userId="b289efdb-2ab1-46f0-90c9-4d683a2d044c" providerId="ADAL" clId="{7C382BC5-02EA-4F7C-901C-E095C45DAC5B}" dt="2022-06-02T22:12:24.348" v="23457" actId="26606"/>
          <ac:spMkLst>
            <pc:docMk/>
            <pc:sldMk cId="4064502807" sldId="288"/>
            <ac:spMk id="1073" creationId="{43DF76B1-5174-4FAF-9D19-FFEE98426836}"/>
          </ac:spMkLst>
        </pc:spChg>
        <pc:spChg chg="add">
          <ac:chgData name="Hsu, Ti" userId="b289efdb-2ab1-46f0-90c9-4d683a2d044c" providerId="ADAL" clId="{7C382BC5-02EA-4F7C-901C-E095C45DAC5B}" dt="2022-05-30T17:02:17.537" v="5267" actId="26606"/>
          <ac:spMkLst>
            <pc:docMk/>
            <pc:sldMk cId="4064502807" sldId="288"/>
            <ac:spMk id="1074" creationId="{0C0CCF94-9536-4A63-8FF2-E37827C92756}"/>
          </ac:spMkLst>
        </pc:spChg>
        <pc:spChg chg="add">
          <ac:chgData name="Hsu, Ti" userId="b289efdb-2ab1-46f0-90c9-4d683a2d044c" providerId="ADAL" clId="{7C382BC5-02EA-4F7C-901C-E095C45DAC5B}" dt="2022-05-30T17:02:17.537" v="5267" actId="26606"/>
          <ac:spMkLst>
            <pc:docMk/>
            <pc:sldMk cId="4064502807" sldId="288"/>
            <ac:spMk id="1075" creationId="{C970655A-F4C2-4D7E-BAB6-D3BFC5CAE148}"/>
          </ac:spMkLst>
        </pc:spChg>
        <pc:spChg chg="add">
          <ac:chgData name="Hsu, Ti" userId="b289efdb-2ab1-46f0-90c9-4d683a2d044c" providerId="ADAL" clId="{7C382BC5-02EA-4F7C-901C-E095C45DAC5B}" dt="2022-05-30T17:02:17.537" v="5267" actId="26606"/>
          <ac:spMkLst>
            <pc:docMk/>
            <pc:sldMk cId="4064502807" sldId="288"/>
            <ac:spMk id="1076" creationId="{3389D0BC-BA1D-4360-88F9-D9ECCBDAB50E}"/>
          </ac:spMkLst>
        </pc:spChg>
        <pc:grpChg chg="mod">
          <ac:chgData name="Hsu, Ti" userId="b289efdb-2ab1-46f0-90c9-4d683a2d044c" providerId="ADAL" clId="{7C382BC5-02EA-4F7C-901C-E095C45DAC5B}" dt="2022-06-01T18:46:58.936" v="14148" actId="1076"/>
          <ac:grpSpMkLst>
            <pc:docMk/>
            <pc:sldMk cId="4064502807" sldId="288"/>
            <ac:grpSpMk id="7" creationId="{48049175-B0DF-AC3D-E498-B0F18077EB3D}"/>
          </ac:grpSpMkLst>
        </pc:grpChg>
        <pc:grpChg chg="add del">
          <ac:chgData name="Hsu, Ti" userId="b289efdb-2ab1-46f0-90c9-4d683a2d044c" providerId="ADAL" clId="{7C382BC5-02EA-4F7C-901C-E095C45DAC5B}" dt="2022-05-30T16:58:24.149" v="5227" actId="26606"/>
          <ac:grpSpMkLst>
            <pc:docMk/>
            <pc:sldMk cId="4064502807" sldId="288"/>
            <ac:grpSpMk id="77" creationId="{22A1615C-2156-4B15-BF3E-39794B37905E}"/>
          </ac:grpSpMkLst>
        </pc:grpChg>
        <pc:grpChg chg="add del">
          <ac:chgData name="Hsu, Ti" userId="b289efdb-2ab1-46f0-90c9-4d683a2d044c" providerId="ADAL" clId="{7C382BC5-02EA-4F7C-901C-E095C45DAC5B}" dt="2022-05-30T16:58:27.617" v="5231" actId="26606"/>
          <ac:grpSpMkLst>
            <pc:docMk/>
            <pc:sldMk cId="4064502807" sldId="288"/>
            <ac:grpSpMk id="1035" creationId="{22A1615C-2156-4B15-BF3E-39794B37905E}"/>
          </ac:grpSpMkLst>
        </pc:grpChg>
        <pc:grpChg chg="add del">
          <ac:chgData name="Hsu, Ti" userId="b289efdb-2ab1-46f0-90c9-4d683a2d044c" providerId="ADAL" clId="{7C382BC5-02EA-4F7C-901C-E095C45DAC5B}" dt="2022-05-30T17:01:59.453" v="5260" actId="26606"/>
          <ac:grpSpMkLst>
            <pc:docMk/>
            <pc:sldMk cId="4064502807" sldId="288"/>
            <ac:grpSpMk id="1047" creationId="{874C0C03-1202-4DC9-BA33-998DDFB3FB89}"/>
          </ac:grpSpMkLst>
        </pc:grpChg>
        <pc:grpChg chg="add del">
          <ac:chgData name="Hsu, Ti" userId="b289efdb-2ab1-46f0-90c9-4d683a2d044c" providerId="ADAL" clId="{7C382BC5-02EA-4F7C-901C-E095C45DAC5B}" dt="2022-05-30T17:02:06.197" v="5262" actId="26606"/>
          <ac:grpSpMkLst>
            <pc:docMk/>
            <pc:sldMk cId="4064502807" sldId="288"/>
            <ac:grpSpMk id="1056" creationId="{2783379C-045E-4010-ABDC-A270A0AA1068}"/>
          </ac:grpSpMkLst>
        </pc:grpChg>
        <pc:grpChg chg="add del">
          <ac:chgData name="Hsu, Ti" userId="b289efdb-2ab1-46f0-90c9-4d683a2d044c" providerId="ADAL" clId="{7C382BC5-02EA-4F7C-901C-E095C45DAC5B}" dt="2022-05-30T17:02:06.197" v="5262" actId="26606"/>
          <ac:grpSpMkLst>
            <pc:docMk/>
            <pc:sldMk cId="4064502807" sldId="288"/>
            <ac:grpSpMk id="1061" creationId="{F5FDDF18-F156-4D2D-82C6-F55008E338B5}"/>
          </ac:grpSpMkLst>
        </pc:grpChg>
        <pc:picChg chg="add del">
          <ac:chgData name="Hsu, Ti" userId="b289efdb-2ab1-46f0-90c9-4d683a2d044c" providerId="ADAL" clId="{7C382BC5-02EA-4F7C-901C-E095C45DAC5B}" dt="2022-05-23T20:56:38.023" v="520"/>
          <ac:picMkLst>
            <pc:docMk/>
            <pc:sldMk cId="4064502807" sldId="288"/>
            <ac:picMk id="1026" creationId="{6CBAA1E4-F869-66A0-446E-99422AB4303F}"/>
          </ac:picMkLst>
        </pc:picChg>
        <pc:picChg chg="add mod">
          <ac:chgData name="Hsu, Ti" userId="b289efdb-2ab1-46f0-90c9-4d683a2d044c" providerId="ADAL" clId="{7C382BC5-02EA-4F7C-901C-E095C45DAC5B}" dt="2022-06-02T22:12:29.850" v="23459" actId="1076"/>
          <ac:picMkLst>
            <pc:docMk/>
            <pc:sldMk cId="4064502807" sldId="288"/>
            <ac:picMk id="1028" creationId="{46924B27-0A31-EDA7-F6DA-2F9D1AA124E6}"/>
          </ac:picMkLst>
        </pc:picChg>
      </pc:sldChg>
      <pc:sldChg chg="modSp add mod modTransition modNotes modNotesTx">
        <pc:chgData name="Hsu, Ti" userId="b289efdb-2ab1-46f0-90c9-4d683a2d044c" providerId="ADAL" clId="{7C382BC5-02EA-4F7C-901C-E095C45DAC5B}" dt="2022-06-02T22:08:57.182" v="23426"/>
        <pc:sldMkLst>
          <pc:docMk/>
          <pc:sldMk cId="54013870" sldId="289"/>
        </pc:sldMkLst>
        <pc:spChg chg="mod">
          <ac:chgData name="Hsu, Ti" userId="b289efdb-2ab1-46f0-90c9-4d683a2d044c" providerId="ADAL" clId="{7C382BC5-02EA-4F7C-901C-E095C45DAC5B}" dt="2022-06-02T22:08:57.182" v="23426"/>
          <ac:spMkLst>
            <pc:docMk/>
            <pc:sldMk cId="54013870" sldId="289"/>
            <ac:spMk id="5" creationId="{CBBB3735-229C-4456-BAC9-9A134FD34622}"/>
          </ac:spMkLst>
        </pc:spChg>
        <pc:spChg chg="mod">
          <ac:chgData name="Hsu, Ti" userId="b289efdb-2ab1-46f0-90c9-4d683a2d044c" providerId="ADAL" clId="{7C382BC5-02EA-4F7C-901C-E095C45DAC5B}" dt="2022-06-02T22:08:57.182" v="23426"/>
          <ac:spMkLst>
            <pc:docMk/>
            <pc:sldMk cId="54013870" sldId="289"/>
            <ac:spMk id="56" creationId="{4CF39EE5-16CC-8E8B-434F-499C2D482200}"/>
          </ac:spMkLst>
        </pc:spChg>
      </pc:sldChg>
      <pc:sldChg chg="addSp delSp modSp mod modTransition setBg delDesignElem modNotes modNotesTx">
        <pc:chgData name="Hsu, Ti" userId="b289efdb-2ab1-46f0-90c9-4d683a2d044c" providerId="ADAL" clId="{7C382BC5-02EA-4F7C-901C-E095C45DAC5B}" dt="2022-06-05T15:45:28.462" v="23959" actId="20577"/>
        <pc:sldMkLst>
          <pc:docMk/>
          <pc:sldMk cId="2091846782" sldId="290"/>
        </pc:sldMkLst>
        <pc:spChg chg="add del mod">
          <ac:chgData name="Hsu, Ti" userId="b289efdb-2ab1-46f0-90c9-4d683a2d044c" providerId="ADAL" clId="{7C382BC5-02EA-4F7C-901C-E095C45DAC5B}" dt="2022-05-30T17:07:55.840" v="5387" actId="26606"/>
          <ac:spMkLst>
            <pc:docMk/>
            <pc:sldMk cId="2091846782" sldId="290"/>
            <ac:spMk id="4" creationId="{EC307998-62E4-029B-63D4-2E883CEAEDAE}"/>
          </ac:spMkLst>
        </pc:spChg>
        <pc:spChg chg="mod">
          <ac:chgData name="Hsu, Ti" userId="b289efdb-2ab1-46f0-90c9-4d683a2d044c" providerId="ADAL" clId="{7C382BC5-02EA-4F7C-901C-E095C45DAC5B}" dt="2022-06-05T15:44:54.838" v="23946" actId="207"/>
          <ac:spMkLst>
            <pc:docMk/>
            <pc:sldMk cId="2091846782" sldId="290"/>
            <ac:spMk id="5" creationId="{CBBB3735-229C-4456-BAC9-9A134FD34622}"/>
          </ac:spMkLst>
        </pc:spChg>
        <pc:spChg chg="add del">
          <ac:chgData name="Hsu, Ti" userId="b289efdb-2ab1-46f0-90c9-4d683a2d044c" providerId="ADAL" clId="{7C382BC5-02EA-4F7C-901C-E095C45DAC5B}" dt="2022-05-30T17:07:02.370" v="5376" actId="26606"/>
          <ac:spMkLst>
            <pc:docMk/>
            <pc:sldMk cId="2091846782" sldId="290"/>
            <ac:spMk id="10" creationId="{6D6CDB20-394C-4D51-9C5B-8751E21338DC}"/>
          </ac:spMkLst>
        </pc:spChg>
        <pc:spChg chg="add del">
          <ac:chgData name="Hsu, Ti" userId="b289efdb-2ab1-46f0-90c9-4d683a2d044c" providerId="ADAL" clId="{7C382BC5-02EA-4F7C-901C-E095C45DAC5B}" dt="2022-05-30T17:06:59.583" v="5372" actId="26606"/>
          <ac:spMkLst>
            <pc:docMk/>
            <pc:sldMk cId="2091846782" sldId="290"/>
            <ac:spMk id="11" creationId="{3A5B4632-C963-4296-86F0-79AA9EA5AE98}"/>
          </ac:spMkLst>
        </pc:spChg>
        <pc:spChg chg="add del">
          <ac:chgData name="Hsu, Ti" userId="b289efdb-2ab1-46f0-90c9-4d683a2d044c" providerId="ADAL" clId="{7C382BC5-02EA-4F7C-901C-E095C45DAC5B}" dt="2022-05-30T17:07:02.370" v="5376" actId="26606"/>
          <ac:spMkLst>
            <pc:docMk/>
            <pc:sldMk cId="2091846782" sldId="290"/>
            <ac:spMk id="12" creationId="{46DFD1E0-DCA7-47E6-B78B-6ECDDF873DD6}"/>
          </ac:spMkLst>
        </pc:spChg>
        <pc:spChg chg="add del">
          <ac:chgData name="Hsu, Ti" userId="b289efdb-2ab1-46f0-90c9-4d683a2d044c" providerId="ADAL" clId="{7C382BC5-02EA-4F7C-901C-E095C45DAC5B}" dt="2022-05-30T17:07:01.317" v="5374" actId="26606"/>
          <ac:spMkLst>
            <pc:docMk/>
            <pc:sldMk cId="2091846782" sldId="290"/>
            <ac:spMk id="13" creationId="{8408A62E-5888-4462-B3D5-F8078206F89C}"/>
          </ac:spMkLst>
        </pc:spChg>
        <pc:spChg chg="add del">
          <ac:chgData name="Hsu, Ti" userId="b289efdb-2ab1-46f0-90c9-4d683a2d044c" providerId="ADAL" clId="{7C382BC5-02EA-4F7C-901C-E095C45DAC5B}" dt="2022-05-30T17:07:02.370" v="5376" actId="26606"/>
          <ac:spMkLst>
            <pc:docMk/>
            <pc:sldMk cId="2091846782" sldId="290"/>
            <ac:spMk id="17" creationId="{8AAB0B1E-BB97-40E0-8DCD-D1197A0E1D6A}"/>
          </ac:spMkLst>
        </pc:spChg>
        <pc:spChg chg="add del">
          <ac:chgData name="Hsu, Ti" userId="b289efdb-2ab1-46f0-90c9-4d683a2d044c" providerId="ADAL" clId="{7C382BC5-02EA-4F7C-901C-E095C45DAC5B}" dt="2022-05-30T17:07:02.370" v="5376" actId="26606"/>
          <ac:spMkLst>
            <pc:docMk/>
            <pc:sldMk cId="2091846782" sldId="290"/>
            <ac:spMk id="18" creationId="{EC307998-62E4-029B-63D4-2E883CEAEDAE}"/>
          </ac:spMkLst>
        </pc:spChg>
        <pc:spChg chg="add del">
          <ac:chgData name="Hsu, Ti" userId="b289efdb-2ab1-46f0-90c9-4d683a2d044c" providerId="ADAL" clId="{7C382BC5-02EA-4F7C-901C-E095C45DAC5B}" dt="2022-05-30T17:07:55.793" v="5386" actId="26606"/>
          <ac:spMkLst>
            <pc:docMk/>
            <pc:sldMk cId="2091846782" sldId="290"/>
            <ac:spMk id="19" creationId="{89D16701-DA76-4F72-BB63-E2C3FFBDFE0F}"/>
          </ac:spMkLst>
        </pc:spChg>
        <pc:spChg chg="add del">
          <ac:chgData name="Hsu, Ti" userId="b289efdb-2ab1-46f0-90c9-4d683a2d044c" providerId="ADAL" clId="{7C382BC5-02EA-4F7C-901C-E095C45DAC5B}" dt="2022-05-30T17:07:03.196" v="5378" actId="26606"/>
          <ac:spMkLst>
            <pc:docMk/>
            <pc:sldMk cId="2091846782" sldId="290"/>
            <ac:spMk id="20" creationId="{7464957B-1F8B-46F1-9073-D940769FC3AC}"/>
          </ac:spMkLst>
        </pc:spChg>
        <pc:spChg chg="add del">
          <ac:chgData name="Hsu, Ti" userId="b289efdb-2ab1-46f0-90c9-4d683a2d044c" providerId="ADAL" clId="{7C382BC5-02EA-4F7C-901C-E095C45DAC5B}" dt="2022-05-30T17:07:03.196" v="5378" actId="26606"/>
          <ac:spMkLst>
            <pc:docMk/>
            <pc:sldMk cId="2091846782" sldId="290"/>
            <ac:spMk id="27" creationId="{EC307998-62E4-029B-63D4-2E883CEAEDAE}"/>
          </ac:spMkLst>
        </pc:spChg>
        <pc:spChg chg="add del">
          <ac:chgData name="Hsu, Ti" userId="b289efdb-2ab1-46f0-90c9-4d683a2d044c" providerId="ADAL" clId="{7C382BC5-02EA-4F7C-901C-E095C45DAC5B}" dt="2022-05-30T17:07:03.674" v="5380" actId="26606"/>
          <ac:spMkLst>
            <pc:docMk/>
            <pc:sldMk cId="2091846782" sldId="290"/>
            <ac:spMk id="29" creationId="{E8009B31-EE3C-4DCE-88F0-EA3FE2AB8744}"/>
          </ac:spMkLst>
        </pc:spChg>
        <pc:spChg chg="add del">
          <ac:chgData name="Hsu, Ti" userId="b289efdb-2ab1-46f0-90c9-4d683a2d044c" providerId="ADAL" clId="{7C382BC5-02EA-4F7C-901C-E095C45DAC5B}" dt="2022-05-30T17:07:03.674" v="5380" actId="26606"/>
          <ac:spMkLst>
            <pc:docMk/>
            <pc:sldMk cId="2091846782" sldId="290"/>
            <ac:spMk id="30" creationId="{A82D9556-7EB0-4226-B5CF-E48584DA6B83}"/>
          </ac:spMkLst>
        </pc:spChg>
        <pc:spChg chg="add del">
          <ac:chgData name="Hsu, Ti" userId="b289efdb-2ab1-46f0-90c9-4d683a2d044c" providerId="ADAL" clId="{7C382BC5-02EA-4F7C-901C-E095C45DAC5B}" dt="2022-05-30T17:07:03.674" v="5380" actId="26606"/>
          <ac:spMkLst>
            <pc:docMk/>
            <pc:sldMk cId="2091846782" sldId="290"/>
            <ac:spMk id="31" creationId="{EC307998-62E4-029B-63D4-2E883CEAEDAE}"/>
          </ac:spMkLst>
        </pc:spChg>
        <pc:spChg chg="add del">
          <ac:chgData name="Hsu, Ti" userId="b289efdb-2ab1-46f0-90c9-4d683a2d044c" providerId="ADAL" clId="{7C382BC5-02EA-4F7C-901C-E095C45DAC5B}" dt="2022-05-30T17:07:18.015" v="5382" actId="26606"/>
          <ac:spMkLst>
            <pc:docMk/>
            <pc:sldMk cId="2091846782" sldId="290"/>
            <ac:spMk id="33" creationId="{2515456E-B1B1-48C1-8164-7E567F5D40D4}"/>
          </ac:spMkLst>
        </pc:spChg>
        <pc:spChg chg="add del">
          <ac:chgData name="Hsu, Ti" userId="b289efdb-2ab1-46f0-90c9-4d683a2d044c" providerId="ADAL" clId="{7C382BC5-02EA-4F7C-901C-E095C45DAC5B}" dt="2022-05-30T17:07:18.015" v="5382" actId="26606"/>
          <ac:spMkLst>
            <pc:docMk/>
            <pc:sldMk cId="2091846782" sldId="290"/>
            <ac:spMk id="34" creationId="{D237ACD7-8629-4014-83AF-339EDD87E996}"/>
          </ac:spMkLst>
        </pc:spChg>
        <pc:spChg chg="add del">
          <ac:chgData name="Hsu, Ti" userId="b289efdb-2ab1-46f0-90c9-4d683a2d044c" providerId="ADAL" clId="{7C382BC5-02EA-4F7C-901C-E095C45DAC5B}" dt="2022-05-30T17:07:18.015" v="5382" actId="26606"/>
          <ac:spMkLst>
            <pc:docMk/>
            <pc:sldMk cId="2091846782" sldId="290"/>
            <ac:spMk id="35" creationId="{0AC3A952-2574-44E9-9C98-DBC27EE14160}"/>
          </ac:spMkLst>
        </pc:spChg>
        <pc:spChg chg="add del">
          <ac:chgData name="Hsu, Ti" userId="b289efdb-2ab1-46f0-90c9-4d683a2d044c" providerId="ADAL" clId="{7C382BC5-02EA-4F7C-901C-E095C45DAC5B}" dt="2022-05-30T17:07:18.015" v="5382" actId="26606"/>
          <ac:spMkLst>
            <pc:docMk/>
            <pc:sldMk cId="2091846782" sldId="290"/>
            <ac:spMk id="36" creationId="{EC307998-62E4-029B-63D4-2E883CEAEDAE}"/>
          </ac:spMkLst>
        </pc:spChg>
        <pc:spChg chg="add del">
          <ac:chgData name="Hsu, Ti" userId="b289efdb-2ab1-46f0-90c9-4d683a2d044c" providerId="ADAL" clId="{7C382BC5-02EA-4F7C-901C-E095C45DAC5B}" dt="2022-05-30T17:07:28.713" v="5384" actId="26606"/>
          <ac:spMkLst>
            <pc:docMk/>
            <pc:sldMk cId="2091846782" sldId="290"/>
            <ac:spMk id="38" creationId="{46C2E80F-49A6-4372-B103-219D417A55ED}"/>
          </ac:spMkLst>
        </pc:spChg>
        <pc:spChg chg="add del">
          <ac:chgData name="Hsu, Ti" userId="b289efdb-2ab1-46f0-90c9-4d683a2d044c" providerId="ADAL" clId="{7C382BC5-02EA-4F7C-901C-E095C45DAC5B}" dt="2022-05-30T17:07:55.793" v="5386" actId="26606"/>
          <ac:spMkLst>
            <pc:docMk/>
            <pc:sldMk cId="2091846782" sldId="290"/>
            <ac:spMk id="41" creationId="{0C541B88-1AE9-40C3-AFD5-967787C1979F}"/>
          </ac:spMkLst>
        </pc:spChg>
        <pc:spChg chg="add del">
          <ac:chgData name="Hsu, Ti" userId="b289efdb-2ab1-46f0-90c9-4d683a2d044c" providerId="ADAL" clId="{7C382BC5-02EA-4F7C-901C-E095C45DAC5B}" dt="2022-05-30T17:07:55.793" v="5386" actId="26606"/>
          <ac:spMkLst>
            <pc:docMk/>
            <pc:sldMk cId="2091846782" sldId="290"/>
            <ac:spMk id="42" creationId="{E5F17139-31EE-46AC-B04F-DBBD852DD6CB}"/>
          </ac:spMkLst>
        </pc:spChg>
        <pc:spChg chg="add del">
          <ac:chgData name="Hsu, Ti" userId="b289efdb-2ab1-46f0-90c9-4d683a2d044c" providerId="ADAL" clId="{7C382BC5-02EA-4F7C-901C-E095C45DAC5B}" dt="2022-05-30T17:07:55.793" v="5386" actId="26606"/>
          <ac:spMkLst>
            <pc:docMk/>
            <pc:sldMk cId="2091846782" sldId="290"/>
            <ac:spMk id="45" creationId="{1CC28BE1-9DC6-43FE-9582-39F091098D77}"/>
          </ac:spMkLst>
        </pc:spChg>
        <pc:spChg chg="del">
          <ac:chgData name="Hsu, Ti" userId="b289efdb-2ab1-46f0-90c9-4d683a2d044c" providerId="ADAL" clId="{7C382BC5-02EA-4F7C-901C-E095C45DAC5B}" dt="2022-05-30T16:29:07.651" v="3935" actId="478"/>
          <ac:spMkLst>
            <pc:docMk/>
            <pc:sldMk cId="2091846782" sldId="290"/>
            <ac:spMk id="56" creationId="{4CF39EE5-16CC-8E8B-434F-499C2D482200}"/>
          </ac:spMkLst>
        </pc:spChg>
        <pc:spChg chg="add del">
          <ac:chgData name="Hsu, Ti" userId="b289efdb-2ab1-46f0-90c9-4d683a2d044c" providerId="ADAL" clId="{7C382BC5-02EA-4F7C-901C-E095C45DAC5B}" dt="2022-05-30T17:09:10.916" v="5411" actId="26606"/>
          <ac:spMkLst>
            <pc:docMk/>
            <pc:sldMk cId="2091846782" sldId="290"/>
            <ac:spMk id="57" creationId="{3A5B4632-C963-4296-86F0-79AA9EA5AE98}"/>
          </ac:spMkLst>
        </pc:spChg>
        <pc:spChg chg="add del">
          <ac:chgData name="Hsu, Ti" userId="b289efdb-2ab1-46f0-90c9-4d683a2d044c" providerId="ADAL" clId="{7C382BC5-02EA-4F7C-901C-E095C45DAC5B}" dt="2022-06-01T19:10:03.267" v="15670" actId="26606"/>
          <ac:spMkLst>
            <pc:docMk/>
            <pc:sldMk cId="2091846782" sldId="290"/>
            <ac:spMk id="60" creationId="{F3060C83-F051-4F0E-ABAD-AA0DFC48B218}"/>
          </ac:spMkLst>
        </pc:spChg>
        <pc:spChg chg="add del">
          <ac:chgData name="Hsu, Ti" userId="b289efdb-2ab1-46f0-90c9-4d683a2d044c" providerId="ADAL" clId="{7C382BC5-02EA-4F7C-901C-E095C45DAC5B}" dt="2022-06-01T19:10:03.267" v="15670" actId="26606"/>
          <ac:spMkLst>
            <pc:docMk/>
            <pc:sldMk cId="2091846782" sldId="290"/>
            <ac:spMk id="61" creationId="{83C98ABE-055B-441F-B07E-44F97F083C39}"/>
          </ac:spMkLst>
        </pc:spChg>
        <pc:spChg chg="add">
          <ac:chgData name="Hsu, Ti" userId="b289efdb-2ab1-46f0-90c9-4d683a2d044c" providerId="ADAL" clId="{7C382BC5-02EA-4F7C-901C-E095C45DAC5B}" dt="2022-06-02T22:18:40.997" v="23515" actId="26606"/>
          <ac:spMkLst>
            <pc:docMk/>
            <pc:sldMk cId="2091846782" sldId="290"/>
            <ac:spMk id="62" creationId="{46D6306C-ED4F-4AAE-B4A5-EEA6AFAD726E}"/>
          </ac:spMkLst>
        </pc:spChg>
        <pc:spChg chg="add del">
          <ac:chgData name="Hsu, Ti" userId="b289efdb-2ab1-46f0-90c9-4d683a2d044c" providerId="ADAL" clId="{7C382BC5-02EA-4F7C-901C-E095C45DAC5B}" dt="2022-06-01T18:40:26.120" v="14078"/>
          <ac:spMkLst>
            <pc:docMk/>
            <pc:sldMk cId="2091846782" sldId="290"/>
            <ac:spMk id="63" creationId="{7C1E5815-D54C-487F-A054-6D4930ADE3DF}"/>
          </ac:spMkLst>
        </pc:spChg>
        <pc:spChg chg="add">
          <ac:chgData name="Hsu, Ti" userId="b289efdb-2ab1-46f0-90c9-4d683a2d044c" providerId="ADAL" clId="{7C382BC5-02EA-4F7C-901C-E095C45DAC5B}" dt="2022-06-02T22:18:40.997" v="23515" actId="26606"/>
          <ac:spMkLst>
            <pc:docMk/>
            <pc:sldMk cId="2091846782" sldId="290"/>
            <ac:spMk id="64" creationId="{0EC5361D-F897-4856-B945-0455A365EB24}"/>
          </ac:spMkLst>
        </pc:spChg>
        <pc:spChg chg="add del">
          <ac:chgData name="Hsu, Ti" userId="b289efdb-2ab1-46f0-90c9-4d683a2d044c" providerId="ADAL" clId="{7C382BC5-02EA-4F7C-901C-E095C45DAC5B}" dt="2022-06-01T18:40:26.120" v="14078"/>
          <ac:spMkLst>
            <pc:docMk/>
            <pc:sldMk cId="2091846782" sldId="290"/>
            <ac:spMk id="65" creationId="{736F0DFD-0954-464F-BF12-DD2E6F6E0380}"/>
          </ac:spMkLst>
        </pc:spChg>
        <pc:spChg chg="add">
          <ac:chgData name="Hsu, Ti" userId="b289efdb-2ab1-46f0-90c9-4d683a2d044c" providerId="ADAL" clId="{7C382BC5-02EA-4F7C-901C-E095C45DAC5B}" dt="2022-06-02T22:18:40.997" v="23515" actId="26606"/>
          <ac:spMkLst>
            <pc:docMk/>
            <pc:sldMk cId="2091846782" sldId="290"/>
            <ac:spMk id="66" creationId="{4508C0C5-2268-42B5-B3C8-4D0899E05F8C}"/>
          </ac:spMkLst>
        </pc:spChg>
        <pc:spChg chg="add del">
          <ac:chgData name="Hsu, Ti" userId="b289efdb-2ab1-46f0-90c9-4d683a2d044c" providerId="ADAL" clId="{7C382BC5-02EA-4F7C-901C-E095C45DAC5B}" dt="2022-06-01T19:10:03.267" v="15670" actId="26606"/>
          <ac:spMkLst>
            <pc:docMk/>
            <pc:sldMk cId="2091846782" sldId="290"/>
            <ac:spMk id="67" creationId="{29FDB030-9B49-4CED-8CCD-4D99382388AC}"/>
          </ac:spMkLst>
        </pc:spChg>
        <pc:spChg chg="add">
          <ac:chgData name="Hsu, Ti" userId="b289efdb-2ab1-46f0-90c9-4d683a2d044c" providerId="ADAL" clId="{7C382BC5-02EA-4F7C-901C-E095C45DAC5B}" dt="2022-06-02T22:18:40.997" v="23515" actId="26606"/>
          <ac:spMkLst>
            <pc:docMk/>
            <pc:sldMk cId="2091846782" sldId="290"/>
            <ac:spMk id="68" creationId="{141ACBDB-38F8-4B34-8183-BD95B4E55A62}"/>
          </ac:spMkLst>
        </pc:spChg>
        <pc:spChg chg="add del">
          <ac:chgData name="Hsu, Ti" userId="b289efdb-2ab1-46f0-90c9-4d683a2d044c" providerId="ADAL" clId="{7C382BC5-02EA-4F7C-901C-E095C45DAC5B}" dt="2022-06-01T19:10:03.267" v="15670" actId="26606"/>
          <ac:spMkLst>
            <pc:docMk/>
            <pc:sldMk cId="2091846782" sldId="290"/>
            <ac:spMk id="69" creationId="{3783CA14-24A1-485C-8B30-D6A5D87987AD}"/>
          </ac:spMkLst>
        </pc:spChg>
        <pc:spChg chg="add">
          <ac:chgData name="Hsu, Ti" userId="b289efdb-2ab1-46f0-90c9-4d683a2d044c" providerId="ADAL" clId="{7C382BC5-02EA-4F7C-901C-E095C45DAC5B}" dt="2022-06-02T22:18:40.997" v="23515" actId="26606"/>
          <ac:spMkLst>
            <pc:docMk/>
            <pc:sldMk cId="2091846782" sldId="290"/>
            <ac:spMk id="70" creationId="{DE00DB52-3455-4E2F-867B-A6D0516E175B}"/>
          </ac:spMkLst>
        </pc:spChg>
        <pc:spChg chg="add del">
          <ac:chgData name="Hsu, Ti" userId="b289efdb-2ab1-46f0-90c9-4d683a2d044c" providerId="ADAL" clId="{7C382BC5-02EA-4F7C-901C-E095C45DAC5B}" dt="2022-06-01T19:10:03.267" v="15670" actId="26606"/>
          <ac:spMkLst>
            <pc:docMk/>
            <pc:sldMk cId="2091846782" sldId="290"/>
            <ac:spMk id="71" creationId="{9A97C86A-04D6-40F7-AE84-31AB43E6A846}"/>
          </ac:spMkLst>
        </pc:spChg>
        <pc:spChg chg="add">
          <ac:chgData name="Hsu, Ti" userId="b289efdb-2ab1-46f0-90c9-4d683a2d044c" providerId="ADAL" clId="{7C382BC5-02EA-4F7C-901C-E095C45DAC5B}" dt="2022-06-02T22:18:40.997" v="23515" actId="26606"/>
          <ac:spMkLst>
            <pc:docMk/>
            <pc:sldMk cId="2091846782" sldId="290"/>
            <ac:spMk id="72" creationId="{9E914C83-E0D8-4953-92D5-169D28CB43AE}"/>
          </ac:spMkLst>
        </pc:spChg>
        <pc:spChg chg="add del">
          <ac:chgData name="Hsu, Ti" userId="b289efdb-2ab1-46f0-90c9-4d683a2d044c" providerId="ADAL" clId="{7C382BC5-02EA-4F7C-901C-E095C45DAC5B}" dt="2022-06-01T19:10:03.267" v="15670" actId="26606"/>
          <ac:spMkLst>
            <pc:docMk/>
            <pc:sldMk cId="2091846782" sldId="290"/>
            <ac:spMk id="73" creationId="{FF9F2414-84E8-453E-B1F3-389FDE8192D9}"/>
          </ac:spMkLst>
        </pc:spChg>
        <pc:spChg chg="add">
          <ac:chgData name="Hsu, Ti" userId="b289efdb-2ab1-46f0-90c9-4d683a2d044c" providerId="ADAL" clId="{7C382BC5-02EA-4F7C-901C-E095C45DAC5B}" dt="2022-06-02T22:18:40.997" v="23515" actId="26606"/>
          <ac:spMkLst>
            <pc:docMk/>
            <pc:sldMk cId="2091846782" sldId="290"/>
            <ac:spMk id="74" creationId="{3512E083-F550-46AF-8490-767ECFD00CB7}"/>
          </ac:spMkLst>
        </pc:spChg>
        <pc:spChg chg="add del">
          <ac:chgData name="Hsu, Ti" userId="b289efdb-2ab1-46f0-90c9-4d683a2d044c" providerId="ADAL" clId="{7C382BC5-02EA-4F7C-901C-E095C45DAC5B}" dt="2022-06-01T19:10:03.267" v="15670" actId="26606"/>
          <ac:spMkLst>
            <pc:docMk/>
            <pc:sldMk cId="2091846782" sldId="290"/>
            <ac:spMk id="75" creationId="{3ECA69A1-7536-43AC-85EF-C7106179F5ED}"/>
          </ac:spMkLst>
        </pc:spChg>
        <pc:spChg chg="add del">
          <ac:chgData name="Hsu, Ti" userId="b289efdb-2ab1-46f0-90c9-4d683a2d044c" providerId="ADAL" clId="{7C382BC5-02EA-4F7C-901C-E095C45DAC5B}" dt="2022-06-01T19:10:03.877" v="15672" actId="26606"/>
          <ac:spMkLst>
            <pc:docMk/>
            <pc:sldMk cId="2091846782" sldId="290"/>
            <ac:spMk id="77" creationId="{46D6306C-ED4F-4AAE-B4A5-EEA6AFAD726E}"/>
          </ac:spMkLst>
        </pc:spChg>
        <pc:spChg chg="add del">
          <ac:chgData name="Hsu, Ti" userId="b289efdb-2ab1-46f0-90c9-4d683a2d044c" providerId="ADAL" clId="{7C382BC5-02EA-4F7C-901C-E095C45DAC5B}" dt="2022-06-01T19:10:03.877" v="15672" actId="26606"/>
          <ac:spMkLst>
            <pc:docMk/>
            <pc:sldMk cId="2091846782" sldId="290"/>
            <ac:spMk id="78" creationId="{0EC5361D-F897-4856-B945-0455A365EB24}"/>
          </ac:spMkLst>
        </pc:spChg>
        <pc:spChg chg="add del">
          <ac:chgData name="Hsu, Ti" userId="b289efdb-2ab1-46f0-90c9-4d683a2d044c" providerId="ADAL" clId="{7C382BC5-02EA-4F7C-901C-E095C45DAC5B}" dt="2022-06-01T19:10:03.877" v="15672" actId="26606"/>
          <ac:spMkLst>
            <pc:docMk/>
            <pc:sldMk cId="2091846782" sldId="290"/>
            <ac:spMk id="79" creationId="{4508C0C5-2268-42B5-B3C8-4D0899E05F8C}"/>
          </ac:spMkLst>
        </pc:spChg>
        <pc:spChg chg="add del">
          <ac:chgData name="Hsu, Ti" userId="b289efdb-2ab1-46f0-90c9-4d683a2d044c" providerId="ADAL" clId="{7C382BC5-02EA-4F7C-901C-E095C45DAC5B}" dt="2022-06-01T19:10:03.877" v="15672" actId="26606"/>
          <ac:spMkLst>
            <pc:docMk/>
            <pc:sldMk cId="2091846782" sldId="290"/>
            <ac:spMk id="80" creationId="{141ACBDB-38F8-4B34-8183-BD95B4E55A62}"/>
          </ac:spMkLst>
        </pc:spChg>
        <pc:spChg chg="add del">
          <ac:chgData name="Hsu, Ti" userId="b289efdb-2ab1-46f0-90c9-4d683a2d044c" providerId="ADAL" clId="{7C382BC5-02EA-4F7C-901C-E095C45DAC5B}" dt="2022-06-01T19:10:03.877" v="15672" actId="26606"/>
          <ac:spMkLst>
            <pc:docMk/>
            <pc:sldMk cId="2091846782" sldId="290"/>
            <ac:spMk id="81" creationId="{DE00DB52-3455-4E2F-867B-A6D0516E175B}"/>
          </ac:spMkLst>
        </pc:spChg>
        <pc:spChg chg="add del">
          <ac:chgData name="Hsu, Ti" userId="b289efdb-2ab1-46f0-90c9-4d683a2d044c" providerId="ADAL" clId="{7C382BC5-02EA-4F7C-901C-E095C45DAC5B}" dt="2022-06-01T19:10:03.877" v="15672" actId="26606"/>
          <ac:spMkLst>
            <pc:docMk/>
            <pc:sldMk cId="2091846782" sldId="290"/>
            <ac:spMk id="82" creationId="{9E914C83-E0D8-4953-92D5-169D28CB43AE}"/>
          </ac:spMkLst>
        </pc:spChg>
        <pc:spChg chg="add del">
          <ac:chgData name="Hsu, Ti" userId="b289efdb-2ab1-46f0-90c9-4d683a2d044c" providerId="ADAL" clId="{7C382BC5-02EA-4F7C-901C-E095C45DAC5B}" dt="2022-06-01T19:10:03.877" v="15672" actId="26606"/>
          <ac:spMkLst>
            <pc:docMk/>
            <pc:sldMk cId="2091846782" sldId="290"/>
            <ac:spMk id="83" creationId="{3512E083-F550-46AF-8490-767ECFD00CB7}"/>
          </ac:spMkLst>
        </pc:spChg>
        <pc:spChg chg="add del mod">
          <ac:chgData name="Hsu, Ti" userId="b289efdb-2ab1-46f0-90c9-4d683a2d044c" providerId="ADAL" clId="{7C382BC5-02EA-4F7C-901C-E095C45DAC5B}" dt="2022-06-02T22:08:57.182" v="23426"/>
          <ac:spMkLst>
            <pc:docMk/>
            <pc:sldMk cId="2091846782" sldId="290"/>
            <ac:spMk id="85" creationId="{F3060C83-F051-4F0E-ABAD-AA0DFC48B218}"/>
          </ac:spMkLst>
        </pc:spChg>
        <pc:spChg chg="add del mod">
          <ac:chgData name="Hsu, Ti" userId="b289efdb-2ab1-46f0-90c9-4d683a2d044c" providerId="ADAL" clId="{7C382BC5-02EA-4F7C-901C-E095C45DAC5B}" dt="2022-06-02T22:08:57.182" v="23426"/>
          <ac:spMkLst>
            <pc:docMk/>
            <pc:sldMk cId="2091846782" sldId="290"/>
            <ac:spMk id="86" creationId="{83C98ABE-055B-441F-B07E-44F97F083C39}"/>
          </ac:spMkLst>
        </pc:spChg>
        <pc:spChg chg="add del mod">
          <ac:chgData name="Hsu, Ti" userId="b289efdb-2ab1-46f0-90c9-4d683a2d044c" providerId="ADAL" clId="{7C382BC5-02EA-4F7C-901C-E095C45DAC5B}" dt="2022-06-02T22:08:57.182" v="23426"/>
          <ac:spMkLst>
            <pc:docMk/>
            <pc:sldMk cId="2091846782" sldId="290"/>
            <ac:spMk id="87" creationId="{29FDB030-9B49-4CED-8CCD-4D99382388AC}"/>
          </ac:spMkLst>
        </pc:spChg>
        <pc:spChg chg="add del mod">
          <ac:chgData name="Hsu, Ti" userId="b289efdb-2ab1-46f0-90c9-4d683a2d044c" providerId="ADAL" clId="{7C382BC5-02EA-4F7C-901C-E095C45DAC5B}" dt="2022-06-02T22:08:57.182" v="23426"/>
          <ac:spMkLst>
            <pc:docMk/>
            <pc:sldMk cId="2091846782" sldId="290"/>
            <ac:spMk id="88" creationId="{3783CA14-24A1-485C-8B30-D6A5D87987AD}"/>
          </ac:spMkLst>
        </pc:spChg>
        <pc:spChg chg="add del mod">
          <ac:chgData name="Hsu, Ti" userId="b289efdb-2ab1-46f0-90c9-4d683a2d044c" providerId="ADAL" clId="{7C382BC5-02EA-4F7C-901C-E095C45DAC5B}" dt="2022-06-02T22:08:57.182" v="23426"/>
          <ac:spMkLst>
            <pc:docMk/>
            <pc:sldMk cId="2091846782" sldId="290"/>
            <ac:spMk id="89" creationId="{9A97C86A-04D6-40F7-AE84-31AB43E6A846}"/>
          </ac:spMkLst>
        </pc:spChg>
        <pc:spChg chg="add del mod">
          <ac:chgData name="Hsu, Ti" userId="b289efdb-2ab1-46f0-90c9-4d683a2d044c" providerId="ADAL" clId="{7C382BC5-02EA-4F7C-901C-E095C45DAC5B}" dt="2022-06-02T22:08:57.182" v="23426"/>
          <ac:spMkLst>
            <pc:docMk/>
            <pc:sldMk cId="2091846782" sldId="290"/>
            <ac:spMk id="90" creationId="{FF9F2414-84E8-453E-B1F3-389FDE8192D9}"/>
          </ac:spMkLst>
        </pc:spChg>
        <pc:spChg chg="add del mod">
          <ac:chgData name="Hsu, Ti" userId="b289efdb-2ab1-46f0-90c9-4d683a2d044c" providerId="ADAL" clId="{7C382BC5-02EA-4F7C-901C-E095C45DAC5B}" dt="2022-06-02T22:08:57.182" v="23426"/>
          <ac:spMkLst>
            <pc:docMk/>
            <pc:sldMk cId="2091846782" sldId="290"/>
            <ac:spMk id="91" creationId="{3ECA69A1-7536-43AC-85EF-C7106179F5ED}"/>
          </ac:spMkLst>
        </pc:spChg>
        <pc:grpChg chg="add del">
          <ac:chgData name="Hsu, Ti" userId="b289efdb-2ab1-46f0-90c9-4d683a2d044c" providerId="ADAL" clId="{7C382BC5-02EA-4F7C-901C-E095C45DAC5B}" dt="2022-05-30T17:07:55.793" v="5386" actId="26606"/>
          <ac:grpSpMkLst>
            <pc:docMk/>
            <pc:sldMk cId="2091846782" sldId="290"/>
            <ac:grpSpMk id="15" creationId="{7CF625D3-71A3-4F30-A096-8EF334E959D0}"/>
          </ac:grpSpMkLst>
        </pc:grpChg>
        <pc:grpChg chg="add del">
          <ac:chgData name="Hsu, Ti" userId="b289efdb-2ab1-46f0-90c9-4d683a2d044c" providerId="ADAL" clId="{7C382BC5-02EA-4F7C-901C-E095C45DAC5B}" dt="2022-05-30T17:07:03.196" v="5378" actId="26606"/>
          <ac:grpSpMkLst>
            <pc:docMk/>
            <pc:sldMk cId="2091846782" sldId="290"/>
            <ac:grpSpMk id="21" creationId="{FC91084A-84B2-4C3A-99F0-DF6110353F5E}"/>
          </ac:grpSpMkLst>
        </pc:grpChg>
        <pc:grpChg chg="add del">
          <ac:chgData name="Hsu, Ti" userId="b289efdb-2ab1-46f0-90c9-4d683a2d044c" providerId="ADAL" clId="{7C382BC5-02EA-4F7C-901C-E095C45DAC5B}" dt="2022-05-30T17:07:55.793" v="5386" actId="26606"/>
          <ac:grpSpMkLst>
            <pc:docMk/>
            <pc:sldMk cId="2091846782" sldId="290"/>
            <ac:grpSpMk id="23" creationId="{AF9AF3F3-CE0C-4125-BDD7-346487FA0B40}"/>
          </ac:grpSpMkLst>
        </pc:grpChg>
        <pc:grpChg chg="add del">
          <ac:chgData name="Hsu, Ti" userId="b289efdb-2ab1-46f0-90c9-4d683a2d044c" providerId="ADAL" clId="{7C382BC5-02EA-4F7C-901C-E095C45DAC5B}" dt="2022-05-30T17:07:03.196" v="5378" actId="26606"/>
          <ac:grpSpMkLst>
            <pc:docMk/>
            <pc:sldMk cId="2091846782" sldId="290"/>
            <ac:grpSpMk id="24" creationId="{FC80B9DE-94F0-4316-BC8A-C6ADA7FF0249}"/>
          </ac:grpSpMkLst>
        </pc:grpChg>
        <pc:graphicFrameChg chg="add del">
          <ac:chgData name="Hsu, Ti" userId="b289efdb-2ab1-46f0-90c9-4d683a2d044c" providerId="ADAL" clId="{7C382BC5-02EA-4F7C-901C-E095C45DAC5B}" dt="2022-05-30T17:06:59.583" v="5372" actId="26606"/>
          <ac:graphicFrameMkLst>
            <pc:docMk/>
            <pc:sldMk cId="2091846782" sldId="290"/>
            <ac:graphicFrameMk id="7" creationId="{B876369C-DDB0-5594-E944-676BF6625A7B}"/>
          </ac:graphicFrameMkLst>
        </pc:graphicFrameChg>
        <pc:graphicFrameChg chg="add del">
          <ac:chgData name="Hsu, Ti" userId="b289efdb-2ab1-46f0-90c9-4d683a2d044c" providerId="ADAL" clId="{7C382BC5-02EA-4F7C-901C-E095C45DAC5B}" dt="2022-05-30T17:07:01.317" v="5374" actId="26606"/>
          <ac:graphicFrameMkLst>
            <pc:docMk/>
            <pc:sldMk cId="2091846782" sldId="290"/>
            <ac:graphicFrameMk id="14" creationId="{749F1415-61FC-5F1D-3AEC-4B9AE15D6F30}"/>
          </ac:graphicFrameMkLst>
        </pc:graphicFrameChg>
        <pc:graphicFrameChg chg="add del">
          <ac:chgData name="Hsu, Ti" userId="b289efdb-2ab1-46f0-90c9-4d683a2d044c" providerId="ADAL" clId="{7C382BC5-02EA-4F7C-901C-E095C45DAC5B}" dt="2022-05-30T17:07:28.713" v="5384" actId="26606"/>
          <ac:graphicFrameMkLst>
            <pc:docMk/>
            <pc:sldMk cId="2091846782" sldId="290"/>
            <ac:graphicFrameMk id="39" creationId="{6E20C2BC-DD30-29C5-3097-7C46EDF5E8CD}"/>
          </ac:graphicFrameMkLst>
        </pc:graphicFrameChg>
        <pc:graphicFrameChg chg="add del">
          <ac:chgData name="Hsu, Ti" userId="b289efdb-2ab1-46f0-90c9-4d683a2d044c" providerId="ADAL" clId="{7C382BC5-02EA-4F7C-901C-E095C45DAC5B}" dt="2022-05-30T17:07:55.793" v="5386" actId="26606"/>
          <ac:graphicFrameMkLst>
            <pc:docMk/>
            <pc:sldMk cId="2091846782" sldId="290"/>
            <ac:graphicFrameMk id="55" creationId="{182F29FF-1086-54CB-6E84-70DA6DD32170}"/>
          </ac:graphicFrameMkLst>
        </pc:graphicFrameChg>
        <pc:graphicFrameChg chg="add mod modGraphic">
          <ac:chgData name="Hsu, Ti" userId="b289efdb-2ab1-46f0-90c9-4d683a2d044c" providerId="ADAL" clId="{7C382BC5-02EA-4F7C-901C-E095C45DAC5B}" dt="2022-06-05T15:45:22.152" v="23953" actId="20577"/>
          <ac:graphicFrameMkLst>
            <pc:docMk/>
            <pc:sldMk cId="2091846782" sldId="290"/>
            <ac:graphicFrameMk id="58" creationId="{B876369C-DDB0-5594-E944-676BF6625A7B}"/>
          </ac:graphicFrameMkLst>
        </pc:graphicFrameChg>
        <pc:cxnChg chg="add del">
          <ac:chgData name="Hsu, Ti" userId="b289efdb-2ab1-46f0-90c9-4d683a2d044c" providerId="ADAL" clId="{7C382BC5-02EA-4F7C-901C-E095C45DAC5B}" dt="2022-05-30T17:07:02.370" v="5376" actId="26606"/>
          <ac:cxnSpMkLst>
            <pc:docMk/>
            <pc:sldMk cId="2091846782" sldId="290"/>
            <ac:cxnSpMk id="16" creationId="{F492F8DF-EE34-4FC5-9FFE-76EB2E3BBA95}"/>
          </ac:cxnSpMkLst>
        </pc:cxnChg>
      </pc:sldChg>
      <pc:sldChg chg="add del">
        <pc:chgData name="Hsu, Ti" userId="b289efdb-2ab1-46f0-90c9-4d683a2d044c" providerId="ADAL" clId="{7C382BC5-02EA-4F7C-901C-E095C45DAC5B}" dt="2022-06-01T18:37:33.502" v="14015" actId="47"/>
        <pc:sldMkLst>
          <pc:docMk/>
          <pc:sldMk cId="0" sldId="291"/>
        </pc:sldMkLst>
      </pc:sldChg>
      <pc:sldChg chg="addSp delSp modSp del mod modTransition">
        <pc:chgData name="Hsu, Ti" userId="b289efdb-2ab1-46f0-90c9-4d683a2d044c" providerId="ADAL" clId="{7C382BC5-02EA-4F7C-901C-E095C45DAC5B}" dt="2022-05-30T16:52:07.529" v="5184" actId="2696"/>
        <pc:sldMkLst>
          <pc:docMk/>
          <pc:sldMk cId="1276444417" sldId="291"/>
        </pc:sldMkLst>
        <pc:spChg chg="mod">
          <ac:chgData name="Hsu, Ti" userId="b289efdb-2ab1-46f0-90c9-4d683a2d044c" providerId="ADAL" clId="{7C382BC5-02EA-4F7C-901C-E095C45DAC5B}" dt="2022-05-30T16:31:42.446" v="4449" actId="1076"/>
          <ac:spMkLst>
            <pc:docMk/>
            <pc:sldMk cId="1276444417" sldId="291"/>
            <ac:spMk id="5" creationId="{CBBB3735-229C-4456-BAC9-9A134FD34622}"/>
          </ac:spMkLst>
        </pc:spChg>
        <pc:spChg chg="add del mod">
          <ac:chgData name="Hsu, Ti" userId="b289efdb-2ab1-46f0-90c9-4d683a2d044c" providerId="ADAL" clId="{7C382BC5-02EA-4F7C-901C-E095C45DAC5B}" dt="2022-05-30T16:31:46.492" v="4450" actId="1076"/>
          <ac:spMkLst>
            <pc:docMk/>
            <pc:sldMk cId="1276444417" sldId="291"/>
            <ac:spMk id="56" creationId="{4CF39EE5-16CC-8E8B-434F-499C2D482200}"/>
          </ac:spMkLst>
        </pc:spChg>
      </pc:sldChg>
      <pc:sldChg chg="addSp delSp modSp mod modTransition setBg modNotes modNotesTx">
        <pc:chgData name="Hsu, Ti" userId="b289efdb-2ab1-46f0-90c9-4d683a2d044c" providerId="ADAL" clId="{7C382BC5-02EA-4F7C-901C-E095C45DAC5B}" dt="2022-06-09T15:08:25.450" v="24521" actId="20577"/>
        <pc:sldMkLst>
          <pc:docMk/>
          <pc:sldMk cId="2300318727" sldId="292"/>
        </pc:sldMkLst>
        <pc:spChg chg="mod">
          <ac:chgData name="Hsu, Ti" userId="b289efdb-2ab1-46f0-90c9-4d683a2d044c" providerId="ADAL" clId="{7C382BC5-02EA-4F7C-901C-E095C45DAC5B}" dt="2022-06-05T15:49:19.001" v="24011" actId="207"/>
          <ac:spMkLst>
            <pc:docMk/>
            <pc:sldMk cId="2300318727" sldId="292"/>
            <ac:spMk id="5" creationId="{CBBB3735-229C-4456-BAC9-9A134FD34622}"/>
          </ac:spMkLst>
        </pc:spChg>
        <pc:spChg chg="add del mod">
          <ac:chgData name="Hsu, Ti" userId="b289efdb-2ab1-46f0-90c9-4d683a2d044c" providerId="ADAL" clId="{7C382BC5-02EA-4F7C-901C-E095C45DAC5B}" dt="2022-05-30T17:23:37.625" v="5619" actId="478"/>
          <ac:spMkLst>
            <pc:docMk/>
            <pc:sldMk cId="2300318727" sldId="292"/>
            <ac:spMk id="14" creationId="{AD85EAA0-E588-1F97-9CD0-7104AEF665BB}"/>
          </ac:spMkLst>
        </pc:spChg>
        <pc:spChg chg="add del mod">
          <ac:chgData name="Hsu, Ti" userId="b289efdb-2ab1-46f0-90c9-4d683a2d044c" providerId="ADAL" clId="{7C382BC5-02EA-4F7C-901C-E095C45DAC5B}" dt="2022-05-30T17:23:52.957" v="5624" actId="478"/>
          <ac:spMkLst>
            <pc:docMk/>
            <pc:sldMk cId="2300318727" sldId="292"/>
            <ac:spMk id="15" creationId="{791D2BC9-7829-E2DF-A90C-DA2C9342A946}"/>
          </ac:spMkLst>
        </pc:spChg>
        <pc:spChg chg="add mod">
          <ac:chgData name="Hsu, Ti" userId="b289efdb-2ab1-46f0-90c9-4d683a2d044c" providerId="ADAL" clId="{7C382BC5-02EA-4F7C-901C-E095C45DAC5B}" dt="2022-06-05T15:48:56.085" v="24008" actId="1076"/>
          <ac:spMkLst>
            <pc:docMk/>
            <pc:sldMk cId="2300318727" sldId="292"/>
            <ac:spMk id="16" creationId="{2EF4A454-04E9-73FF-CF72-4A0700F950E7}"/>
          </ac:spMkLst>
        </pc:spChg>
        <pc:spChg chg="add mod">
          <ac:chgData name="Hsu, Ti" userId="b289efdb-2ab1-46f0-90c9-4d683a2d044c" providerId="ADAL" clId="{7C382BC5-02EA-4F7C-901C-E095C45DAC5B}" dt="2022-06-05T15:48:51.471" v="24007" actId="1076"/>
          <ac:spMkLst>
            <pc:docMk/>
            <pc:sldMk cId="2300318727" sldId="292"/>
            <ac:spMk id="17" creationId="{9B385931-686D-EDCC-DC91-887958B620EC}"/>
          </ac:spMkLst>
        </pc:spChg>
        <pc:spChg chg="mod">
          <ac:chgData name="Hsu, Ti" userId="b289efdb-2ab1-46f0-90c9-4d683a2d044c" providerId="ADAL" clId="{7C382BC5-02EA-4F7C-901C-E095C45DAC5B}" dt="2022-06-05T15:49:02.124" v="24009" actId="1076"/>
          <ac:spMkLst>
            <pc:docMk/>
            <pc:sldMk cId="2300318727" sldId="292"/>
            <ac:spMk id="56" creationId="{4CF39EE5-16CC-8E8B-434F-499C2D482200}"/>
          </ac:spMkLst>
        </pc:spChg>
        <pc:spChg chg="add del">
          <ac:chgData name="Hsu, Ti" userId="b289efdb-2ab1-46f0-90c9-4d683a2d044c" providerId="ADAL" clId="{7C382BC5-02EA-4F7C-901C-E095C45DAC5B}" dt="2022-05-30T16:56:10.628" v="5215" actId="26606"/>
          <ac:spMkLst>
            <pc:docMk/>
            <pc:sldMk cId="2300318727" sldId="292"/>
            <ac:spMk id="61" creationId="{8ED08A1D-4632-47AB-8832-C17BA008697E}"/>
          </ac:spMkLst>
        </pc:spChg>
        <pc:grpChg chg="add del">
          <ac:chgData name="Hsu, Ti" userId="b289efdb-2ab1-46f0-90c9-4d683a2d044c" providerId="ADAL" clId="{7C382BC5-02EA-4F7C-901C-E095C45DAC5B}" dt="2022-05-30T16:56:10.628" v="5215" actId="26606"/>
          <ac:grpSpMkLst>
            <pc:docMk/>
            <pc:sldMk cId="2300318727" sldId="292"/>
            <ac:grpSpMk id="63" creationId="{0075437B-93A1-4A73-812B-C5030CC2FFCD}"/>
          </ac:grpSpMkLst>
        </pc:grpChg>
        <pc:picChg chg="add mod">
          <ac:chgData name="Hsu, Ti" userId="b289efdb-2ab1-46f0-90c9-4d683a2d044c" providerId="ADAL" clId="{7C382BC5-02EA-4F7C-901C-E095C45DAC5B}" dt="2022-06-05T15:48:28.362" v="23995" actId="1076"/>
          <ac:picMkLst>
            <pc:docMk/>
            <pc:sldMk cId="2300318727" sldId="292"/>
            <ac:picMk id="3" creationId="{D868D770-F3BD-40C3-63E8-E90F40DDB27C}"/>
          </ac:picMkLst>
        </pc:picChg>
        <pc:picChg chg="add mod">
          <ac:chgData name="Hsu, Ti" userId="b289efdb-2ab1-46f0-90c9-4d683a2d044c" providerId="ADAL" clId="{7C382BC5-02EA-4F7C-901C-E095C45DAC5B}" dt="2022-06-05T15:48:22.547" v="23994" actId="1076"/>
          <ac:picMkLst>
            <pc:docMk/>
            <pc:sldMk cId="2300318727" sldId="292"/>
            <ac:picMk id="6" creationId="{8BC1DE31-C73E-9B88-6720-F75A9B695502}"/>
          </ac:picMkLst>
        </pc:picChg>
        <pc:picChg chg="add mod">
          <ac:chgData name="Hsu, Ti" userId="b289efdb-2ab1-46f0-90c9-4d683a2d044c" providerId="ADAL" clId="{7C382BC5-02EA-4F7C-901C-E095C45DAC5B}" dt="2022-06-05T15:48:19.701" v="23993" actId="1076"/>
          <ac:picMkLst>
            <pc:docMk/>
            <pc:sldMk cId="2300318727" sldId="292"/>
            <ac:picMk id="8" creationId="{24570D88-1F8A-1FFD-2045-68EDE9699B95}"/>
          </ac:picMkLst>
        </pc:picChg>
      </pc:sldChg>
      <pc:sldChg chg="addSp delSp modSp del mod modTransition modClrScheme chgLayout">
        <pc:chgData name="Hsu, Ti" userId="b289efdb-2ab1-46f0-90c9-4d683a2d044c" providerId="ADAL" clId="{7C382BC5-02EA-4F7C-901C-E095C45DAC5B}" dt="2022-05-30T18:47:19.824" v="6958" actId="2696"/>
        <pc:sldMkLst>
          <pc:docMk/>
          <pc:sldMk cId="2995293803" sldId="293"/>
        </pc:sldMkLst>
        <pc:spChg chg="add del mod ord">
          <ac:chgData name="Hsu, Ti" userId="b289efdb-2ab1-46f0-90c9-4d683a2d044c" providerId="ADAL" clId="{7C382BC5-02EA-4F7C-901C-E095C45DAC5B}" dt="2022-05-30T18:34:30.845" v="6732" actId="478"/>
          <ac:spMkLst>
            <pc:docMk/>
            <pc:sldMk cId="2995293803" sldId="293"/>
            <ac:spMk id="2" creationId="{7CCAB408-6B0A-371B-DB96-EC6EE6B65313}"/>
          </ac:spMkLst>
        </pc:spChg>
        <pc:spChg chg="add mod ord">
          <ac:chgData name="Hsu, Ti" userId="b289efdb-2ab1-46f0-90c9-4d683a2d044c" providerId="ADAL" clId="{7C382BC5-02EA-4F7C-901C-E095C45DAC5B}" dt="2022-05-30T18:35:19.563" v="6794" actId="122"/>
          <ac:spMkLst>
            <pc:docMk/>
            <pc:sldMk cId="2995293803" sldId="293"/>
            <ac:spMk id="3" creationId="{AECE5776-B029-78E6-3EE1-6FCE9B694716}"/>
          </ac:spMkLst>
        </pc:spChg>
        <pc:spChg chg="add mod ord">
          <ac:chgData name="Hsu, Ti" userId="b289efdb-2ab1-46f0-90c9-4d683a2d044c" providerId="ADAL" clId="{7C382BC5-02EA-4F7C-901C-E095C45DAC5B}" dt="2022-05-30T18:36:29.598" v="6845" actId="27636"/>
          <ac:spMkLst>
            <pc:docMk/>
            <pc:sldMk cId="2995293803" sldId="293"/>
            <ac:spMk id="4" creationId="{96FCAC65-8BA2-0F33-59FF-3D1620C510F2}"/>
          </ac:spMkLst>
        </pc:spChg>
        <pc:spChg chg="mod">
          <ac:chgData name="Hsu, Ti" userId="b289efdb-2ab1-46f0-90c9-4d683a2d044c" providerId="ADAL" clId="{7C382BC5-02EA-4F7C-901C-E095C45DAC5B}" dt="2022-05-30T18:36:43.080" v="6847" actId="1076"/>
          <ac:spMkLst>
            <pc:docMk/>
            <pc:sldMk cId="2995293803" sldId="293"/>
            <ac:spMk id="5" creationId="{CBBB3735-229C-4456-BAC9-9A134FD34622}"/>
          </ac:spMkLst>
        </pc:spChg>
        <pc:spChg chg="add mod ord">
          <ac:chgData name="Hsu, Ti" userId="b289efdb-2ab1-46f0-90c9-4d683a2d044c" providerId="ADAL" clId="{7C382BC5-02EA-4F7C-901C-E095C45DAC5B}" dt="2022-05-30T18:35:22.178" v="6795" actId="122"/>
          <ac:spMkLst>
            <pc:docMk/>
            <pc:sldMk cId="2995293803" sldId="293"/>
            <ac:spMk id="6" creationId="{D8CC453C-FB17-0DF2-D5C2-0EB52A7A839F}"/>
          </ac:spMkLst>
        </pc:spChg>
        <pc:spChg chg="add mod ord">
          <ac:chgData name="Hsu, Ti" userId="b289efdb-2ab1-46f0-90c9-4d683a2d044c" providerId="ADAL" clId="{7C382BC5-02EA-4F7C-901C-E095C45DAC5B}" dt="2022-05-30T18:36:29.598" v="6846" actId="27636"/>
          <ac:spMkLst>
            <pc:docMk/>
            <pc:sldMk cId="2995293803" sldId="293"/>
            <ac:spMk id="7" creationId="{7C8669F1-4C35-1368-DF0E-8802F584C6F6}"/>
          </ac:spMkLst>
        </pc:spChg>
        <pc:spChg chg="del mod">
          <ac:chgData name="Hsu, Ti" userId="b289efdb-2ab1-46f0-90c9-4d683a2d044c" providerId="ADAL" clId="{7C382BC5-02EA-4F7C-901C-E095C45DAC5B}" dt="2022-05-30T18:34:35.267" v="6733" actId="478"/>
          <ac:spMkLst>
            <pc:docMk/>
            <pc:sldMk cId="2995293803" sldId="293"/>
            <ac:spMk id="56" creationId="{4CF39EE5-16CC-8E8B-434F-499C2D482200}"/>
          </ac:spMkLst>
        </pc:spChg>
      </pc:sldChg>
      <pc:sldChg chg="addSp delSp modSp mod modTransition setBg delDesignElem modNotes">
        <pc:chgData name="Hsu, Ti" userId="b289efdb-2ab1-46f0-90c9-4d683a2d044c" providerId="ADAL" clId="{7C382BC5-02EA-4F7C-901C-E095C45DAC5B}" dt="2022-06-05T15:56:54.565" v="24163" actId="1076"/>
        <pc:sldMkLst>
          <pc:docMk/>
          <pc:sldMk cId="1971080431" sldId="294"/>
        </pc:sldMkLst>
        <pc:spChg chg="mod">
          <ac:chgData name="Hsu, Ti" userId="b289efdb-2ab1-46f0-90c9-4d683a2d044c" providerId="ADAL" clId="{7C382BC5-02EA-4F7C-901C-E095C45DAC5B}" dt="2022-06-05T15:56:54.565" v="24163" actId="1076"/>
          <ac:spMkLst>
            <pc:docMk/>
            <pc:sldMk cId="1971080431" sldId="294"/>
            <ac:spMk id="2" creationId="{05A5413B-311A-8740-9FBA-19B5367E37FE}"/>
          </ac:spMkLst>
        </pc:spChg>
        <pc:spChg chg="mod ord">
          <ac:chgData name="Hsu, Ti" userId="b289efdb-2ab1-46f0-90c9-4d683a2d044c" providerId="ADAL" clId="{7C382BC5-02EA-4F7C-901C-E095C45DAC5B}" dt="2022-06-05T15:56:48.760" v="24162" actId="1076"/>
          <ac:spMkLst>
            <pc:docMk/>
            <pc:sldMk cId="1971080431" sldId="294"/>
            <ac:spMk id="4" creationId="{5F6E8446-B7CC-46E8-8169-A5E4E40DDEED}"/>
          </ac:spMkLst>
        </pc:spChg>
        <pc:spChg chg="del mod">
          <ac:chgData name="Hsu, Ti" userId="b289efdb-2ab1-46f0-90c9-4d683a2d044c" providerId="ADAL" clId="{7C382BC5-02EA-4F7C-901C-E095C45DAC5B}" dt="2022-05-30T18:41:55.579" v="6867" actId="478"/>
          <ac:spMkLst>
            <pc:docMk/>
            <pc:sldMk cId="1971080431" sldId="294"/>
            <ac:spMk id="5" creationId="{E5C283B1-EBDF-4455-9429-52359C17DEFD}"/>
          </ac:spMkLst>
        </pc:spChg>
        <pc:spChg chg="add del">
          <ac:chgData name="Hsu, Ti" userId="b289efdb-2ab1-46f0-90c9-4d683a2d044c" providerId="ADAL" clId="{7C382BC5-02EA-4F7C-901C-E095C45DAC5B}" dt="2022-05-30T18:41:13.812" v="6853" actId="26606"/>
          <ac:spMkLst>
            <pc:docMk/>
            <pc:sldMk cId="1971080431" sldId="294"/>
            <ac:spMk id="11" creationId="{787900AF-3ED0-4C02-A309-3984EBBD202C}"/>
          </ac:spMkLst>
        </pc:spChg>
        <pc:spChg chg="add del">
          <ac:chgData name="Hsu, Ti" userId="b289efdb-2ab1-46f0-90c9-4d683a2d044c" providerId="ADAL" clId="{7C382BC5-02EA-4F7C-901C-E095C45DAC5B}" dt="2022-05-30T18:41:13.812" v="6853" actId="26606"/>
          <ac:spMkLst>
            <pc:docMk/>
            <pc:sldMk cId="1971080431" sldId="294"/>
            <ac:spMk id="12" creationId="{8DEDEE5C-3126-4336-A7D4-9277AF5A04B4}"/>
          </ac:spMkLst>
        </pc:spChg>
        <pc:spChg chg="add del">
          <ac:chgData name="Hsu, Ti" userId="b289efdb-2ab1-46f0-90c9-4d683a2d044c" providerId="ADAL" clId="{7C382BC5-02EA-4F7C-901C-E095C45DAC5B}" dt="2022-05-30T18:41:11.438" v="6849" actId="26606"/>
          <ac:spMkLst>
            <pc:docMk/>
            <pc:sldMk cId="1971080431" sldId="294"/>
            <ac:spMk id="14" creationId="{F13C74B1-5B17-4795-BED0-7140497B445A}"/>
          </ac:spMkLst>
        </pc:spChg>
        <pc:spChg chg="add del">
          <ac:chgData name="Hsu, Ti" userId="b289efdb-2ab1-46f0-90c9-4d683a2d044c" providerId="ADAL" clId="{7C382BC5-02EA-4F7C-901C-E095C45DAC5B}" dt="2022-05-30T18:41:14.471" v="6855" actId="26606"/>
          <ac:spMkLst>
            <pc:docMk/>
            <pc:sldMk cId="1971080431" sldId="294"/>
            <ac:spMk id="15" creationId="{8ED08A1D-4632-47AB-8832-C17BA008697E}"/>
          </ac:spMkLst>
        </pc:spChg>
        <pc:spChg chg="add del">
          <ac:chgData name="Hsu, Ti" userId="b289efdb-2ab1-46f0-90c9-4d683a2d044c" providerId="ADAL" clId="{7C382BC5-02EA-4F7C-901C-E095C45DAC5B}" dt="2022-05-30T18:41:11.438" v="6849" actId="26606"/>
          <ac:spMkLst>
            <pc:docMk/>
            <pc:sldMk cId="1971080431" sldId="294"/>
            <ac:spMk id="16" creationId="{D4974D33-8DC5-464E-8C6D-BE58F0669C17}"/>
          </ac:spMkLst>
        </pc:spChg>
        <pc:spChg chg="add del">
          <ac:chgData name="Hsu, Ti" userId="b289efdb-2ab1-46f0-90c9-4d683a2d044c" providerId="ADAL" clId="{7C382BC5-02EA-4F7C-901C-E095C45DAC5B}" dt="2022-05-30T18:41:17.370" v="6857" actId="26606"/>
          <ac:spMkLst>
            <pc:docMk/>
            <pc:sldMk cId="1971080431" sldId="294"/>
            <ac:spMk id="37" creationId="{654E981E-CC43-441C-9490-A5746F3FC4DE}"/>
          </ac:spMkLst>
        </pc:spChg>
        <pc:spChg chg="add del">
          <ac:chgData name="Hsu, Ti" userId="b289efdb-2ab1-46f0-90c9-4d683a2d044c" providerId="ADAL" clId="{7C382BC5-02EA-4F7C-901C-E095C45DAC5B}" dt="2022-05-30T18:41:17.370" v="6857" actId="26606"/>
          <ac:spMkLst>
            <pc:docMk/>
            <pc:sldMk cId="1971080431" sldId="294"/>
            <ac:spMk id="38" creationId="{D9F5512A-48E1-4C07-B75E-3CCC517B6804}"/>
          </ac:spMkLst>
        </pc:spChg>
        <pc:spChg chg="add del">
          <ac:chgData name="Hsu, Ti" userId="b289efdb-2ab1-46f0-90c9-4d683a2d044c" providerId="ADAL" clId="{7C382BC5-02EA-4F7C-901C-E095C45DAC5B}" dt="2022-05-30T18:41:17.370" v="6857" actId="26606"/>
          <ac:spMkLst>
            <pc:docMk/>
            <pc:sldMk cId="1971080431" sldId="294"/>
            <ac:spMk id="40" creationId="{A5271697-90F1-4A23-8EF2-0179F2EAFACB}"/>
          </ac:spMkLst>
        </pc:spChg>
        <pc:spChg chg="add del">
          <ac:chgData name="Hsu, Ti" userId="b289efdb-2ab1-46f0-90c9-4d683a2d044c" providerId="ADAL" clId="{7C382BC5-02EA-4F7C-901C-E095C45DAC5B}" dt="2022-05-30T18:41:17.370" v="6857" actId="26606"/>
          <ac:spMkLst>
            <pc:docMk/>
            <pc:sldMk cId="1971080431" sldId="294"/>
            <ac:spMk id="42" creationId="{3CD1EA40-7116-4FCB-9369-70F29FAA91EC}"/>
          </ac:spMkLst>
        </pc:spChg>
        <pc:spChg chg="add del">
          <ac:chgData name="Hsu, Ti" userId="b289efdb-2ab1-46f0-90c9-4d683a2d044c" providerId="ADAL" clId="{7C382BC5-02EA-4F7C-901C-E095C45DAC5B}" dt="2022-05-30T18:41:18.058" v="6859" actId="26606"/>
          <ac:spMkLst>
            <pc:docMk/>
            <pc:sldMk cId="1971080431" sldId="294"/>
            <ac:spMk id="44" creationId="{146B3DF3-4614-46A9-9E5E-D14431DCC694}"/>
          </ac:spMkLst>
        </pc:spChg>
        <pc:spChg chg="add del mod">
          <ac:chgData name="Hsu, Ti" userId="b289efdb-2ab1-46f0-90c9-4d683a2d044c" providerId="ADAL" clId="{7C382BC5-02EA-4F7C-901C-E095C45DAC5B}" dt="2022-06-02T22:08:57.182" v="23426"/>
          <ac:spMkLst>
            <pc:docMk/>
            <pc:sldMk cId="1971080431" sldId="294"/>
            <ac:spMk id="49" creationId="{2C61293E-6EBE-43EF-A52C-9BEBFD7679D4}"/>
          </ac:spMkLst>
        </pc:spChg>
        <pc:spChg chg="add del mod">
          <ac:chgData name="Hsu, Ti" userId="b289efdb-2ab1-46f0-90c9-4d683a2d044c" providerId="ADAL" clId="{7C382BC5-02EA-4F7C-901C-E095C45DAC5B}" dt="2022-06-02T22:08:57.182" v="23426"/>
          <ac:spMkLst>
            <pc:docMk/>
            <pc:sldMk cId="1971080431" sldId="294"/>
            <ac:spMk id="50" creationId="{21540236-BFD5-4A9D-8840-4703E7F76825}"/>
          </ac:spMkLst>
        </pc:spChg>
        <pc:grpChg chg="add del">
          <ac:chgData name="Hsu, Ti" userId="b289efdb-2ab1-46f0-90c9-4d683a2d044c" providerId="ADAL" clId="{7C382BC5-02EA-4F7C-901C-E095C45DAC5B}" dt="2022-05-30T18:41:14.471" v="6855" actId="26606"/>
          <ac:grpSpMkLst>
            <pc:docMk/>
            <pc:sldMk cId="1971080431" sldId="294"/>
            <ac:grpSpMk id="19" creationId="{0075437B-93A1-4A73-812B-C5030CC2FFCD}"/>
          </ac:grpSpMkLst>
        </pc:grpChg>
        <pc:grpChg chg="add del">
          <ac:chgData name="Hsu, Ti" userId="b289efdb-2ab1-46f0-90c9-4d683a2d044c" providerId="ADAL" clId="{7C382BC5-02EA-4F7C-901C-E095C45DAC5B}" dt="2022-05-30T18:41:17.370" v="6857" actId="26606"/>
          <ac:grpSpMkLst>
            <pc:docMk/>
            <pc:sldMk cId="1971080431" sldId="294"/>
            <ac:grpSpMk id="39" creationId="{0F1DE4A4-C51D-435D-BCF7-FB5D2288E335}"/>
          </ac:grpSpMkLst>
        </pc:grpChg>
        <pc:grpChg chg="add del">
          <ac:chgData name="Hsu, Ti" userId="b289efdb-2ab1-46f0-90c9-4d683a2d044c" providerId="ADAL" clId="{7C382BC5-02EA-4F7C-901C-E095C45DAC5B}" dt="2022-05-30T18:41:18.058" v="6859" actId="26606"/>
          <ac:grpSpMkLst>
            <pc:docMk/>
            <pc:sldMk cId="1971080431" sldId="294"/>
            <ac:grpSpMk id="45" creationId="{96AF5BED-1831-4A88-91BC-55D58BF9F232}"/>
          </ac:grpSpMkLst>
        </pc:grpChg>
        <pc:picChg chg="mod">
          <ac:chgData name="Hsu, Ti" userId="b289efdb-2ab1-46f0-90c9-4d683a2d044c" providerId="ADAL" clId="{7C382BC5-02EA-4F7C-901C-E095C45DAC5B}" dt="2022-06-02T22:08:57.182" v="23426"/>
          <ac:picMkLst>
            <pc:docMk/>
            <pc:sldMk cId="1971080431" sldId="294"/>
            <ac:picMk id="9" creationId="{457CD941-0262-3542-AA92-8FF91F46D60D}"/>
          </ac:picMkLst>
        </pc:picChg>
      </pc:sldChg>
      <pc:sldChg chg="add del">
        <pc:chgData name="Hsu, Ti" userId="b289efdb-2ab1-46f0-90c9-4d683a2d044c" providerId="ADAL" clId="{7C382BC5-02EA-4F7C-901C-E095C45DAC5B}" dt="2022-05-27T00:23:39.893" v="1165"/>
        <pc:sldMkLst>
          <pc:docMk/>
          <pc:sldMk cId="1052332185" sldId="295"/>
        </pc:sldMkLst>
      </pc:sldChg>
      <pc:sldChg chg="addSp modSp add mod ord modNotes modNotesTx">
        <pc:chgData name="Hsu, Ti" userId="b289efdb-2ab1-46f0-90c9-4d683a2d044c" providerId="ADAL" clId="{7C382BC5-02EA-4F7C-901C-E095C45DAC5B}" dt="2022-06-09T15:05:26.490" v="24278" actId="20577"/>
        <pc:sldMkLst>
          <pc:docMk/>
          <pc:sldMk cId="2758343065" sldId="295"/>
        </pc:sldMkLst>
        <pc:spChg chg="mod">
          <ac:chgData name="Hsu, Ti" userId="b289efdb-2ab1-46f0-90c9-4d683a2d044c" providerId="ADAL" clId="{7C382BC5-02EA-4F7C-901C-E095C45DAC5B}" dt="2022-06-05T15:43:19.671" v="23922" actId="207"/>
          <ac:spMkLst>
            <pc:docMk/>
            <pc:sldMk cId="2758343065" sldId="295"/>
            <ac:spMk id="5" creationId="{CBBB3735-229C-4456-BAC9-9A134FD34622}"/>
          </ac:spMkLst>
        </pc:spChg>
        <pc:spChg chg="mod">
          <ac:chgData name="Hsu, Ti" userId="b289efdb-2ab1-46f0-90c9-4d683a2d044c" providerId="ADAL" clId="{7C382BC5-02EA-4F7C-901C-E095C45DAC5B}" dt="2022-06-05T15:43:21.980" v="23923" actId="207"/>
          <ac:spMkLst>
            <pc:docMk/>
            <pc:sldMk cId="2758343065" sldId="295"/>
            <ac:spMk id="56" creationId="{4CF39EE5-16CC-8E8B-434F-499C2D482200}"/>
          </ac:spMkLst>
        </pc:spChg>
        <pc:picChg chg="add mod">
          <ac:chgData name="Hsu, Ti" userId="b289efdb-2ab1-46f0-90c9-4d683a2d044c" providerId="ADAL" clId="{7C382BC5-02EA-4F7C-901C-E095C45DAC5B}" dt="2022-06-02T22:12:53.823" v="23476" actId="14100"/>
          <ac:picMkLst>
            <pc:docMk/>
            <pc:sldMk cId="2758343065" sldId="295"/>
            <ac:picMk id="1026" creationId="{66E8D6D5-4E35-9A28-F73A-39DD9F7B277A}"/>
          </ac:picMkLst>
        </pc:picChg>
      </pc:sldChg>
      <pc:sldChg chg="addSp delSp modSp add del mod setBg setClrOvrMap delDesignElem modNotes modNotesTx">
        <pc:chgData name="Hsu, Ti" userId="b289efdb-2ab1-46f0-90c9-4d683a2d044c" providerId="ADAL" clId="{7C382BC5-02EA-4F7C-901C-E095C45DAC5B}" dt="2022-06-02T22:15:32.071" v="23498" actId="47"/>
        <pc:sldMkLst>
          <pc:docMk/>
          <pc:sldMk cId="2319331509" sldId="296"/>
        </pc:sldMkLst>
        <pc:spChg chg="mod">
          <ac:chgData name="Hsu, Ti" userId="b289efdb-2ab1-46f0-90c9-4d683a2d044c" providerId="ADAL" clId="{7C382BC5-02EA-4F7C-901C-E095C45DAC5B}" dt="2022-06-02T22:08:57.182" v="23426"/>
          <ac:spMkLst>
            <pc:docMk/>
            <pc:sldMk cId="2319331509" sldId="296"/>
            <ac:spMk id="5" creationId="{CBBB3735-229C-4456-BAC9-9A134FD34622}"/>
          </ac:spMkLst>
        </pc:spChg>
        <pc:spChg chg="del mod">
          <ac:chgData name="Hsu, Ti" userId="b289efdb-2ab1-46f0-90c9-4d683a2d044c" providerId="ADAL" clId="{7C382BC5-02EA-4F7C-901C-E095C45DAC5B}" dt="2022-05-30T17:11:37.296" v="5436" actId="26606"/>
          <ac:spMkLst>
            <pc:docMk/>
            <pc:sldMk cId="2319331509" sldId="296"/>
            <ac:spMk id="56" creationId="{4CF39EE5-16CC-8E8B-434F-499C2D482200}"/>
          </ac:spMkLst>
        </pc:spChg>
        <pc:spChg chg="add del">
          <ac:chgData name="Hsu, Ti" userId="b289efdb-2ab1-46f0-90c9-4d683a2d044c" providerId="ADAL" clId="{7C382BC5-02EA-4F7C-901C-E095C45DAC5B}" dt="2022-05-30T17:10:42.509" v="5421" actId="26606"/>
          <ac:spMkLst>
            <pc:docMk/>
            <pc:sldMk cId="2319331509" sldId="296"/>
            <ac:spMk id="63" creationId="{FC587C93-0840-40DF-96D5-D1F2137E6449}"/>
          </ac:spMkLst>
        </pc:spChg>
        <pc:spChg chg="add del">
          <ac:chgData name="Hsu, Ti" userId="b289efdb-2ab1-46f0-90c9-4d683a2d044c" providerId="ADAL" clId="{7C382BC5-02EA-4F7C-901C-E095C45DAC5B}" dt="2022-05-30T17:10:42.509" v="5421" actId="26606"/>
          <ac:spMkLst>
            <pc:docMk/>
            <pc:sldMk cId="2319331509" sldId="296"/>
            <ac:spMk id="84" creationId="{CF75AD06-DFC4-4B3A-8490-330823D081CF}"/>
          </ac:spMkLst>
        </pc:spChg>
        <pc:spChg chg="add del">
          <ac:chgData name="Hsu, Ti" userId="b289efdb-2ab1-46f0-90c9-4d683a2d044c" providerId="ADAL" clId="{7C382BC5-02EA-4F7C-901C-E095C45DAC5B}" dt="2022-05-30T17:10:46.666" v="5423" actId="26606"/>
          <ac:spMkLst>
            <pc:docMk/>
            <pc:sldMk cId="2319331509" sldId="296"/>
            <ac:spMk id="86" creationId="{889C5E17-24D0-4696-A3C5-A2261FB455FA}"/>
          </ac:spMkLst>
        </pc:spChg>
        <pc:spChg chg="add del">
          <ac:chgData name="Hsu, Ti" userId="b289efdb-2ab1-46f0-90c9-4d683a2d044c" providerId="ADAL" clId="{7C382BC5-02EA-4F7C-901C-E095C45DAC5B}" dt="2022-05-30T17:10:46.666" v="5423" actId="26606"/>
          <ac:spMkLst>
            <pc:docMk/>
            <pc:sldMk cId="2319331509" sldId="296"/>
            <ac:spMk id="87" creationId="{6929B58F-2358-44CC-ACE5-EF1BD3C6C824}"/>
          </ac:spMkLst>
        </pc:spChg>
        <pc:spChg chg="add del">
          <ac:chgData name="Hsu, Ti" userId="b289efdb-2ab1-46f0-90c9-4d683a2d044c" providerId="ADAL" clId="{7C382BC5-02EA-4F7C-901C-E095C45DAC5B}" dt="2022-05-30T17:10:47.443" v="5425" actId="26606"/>
          <ac:spMkLst>
            <pc:docMk/>
            <pc:sldMk cId="2319331509" sldId="296"/>
            <ac:spMk id="93" creationId="{4BC99CB9-DDAD-44A2-8A1C-E3AF4E72DF5C}"/>
          </ac:spMkLst>
        </pc:spChg>
        <pc:spChg chg="add del">
          <ac:chgData name="Hsu, Ti" userId="b289efdb-2ab1-46f0-90c9-4d683a2d044c" providerId="ADAL" clId="{7C382BC5-02EA-4F7C-901C-E095C45DAC5B}" dt="2022-05-30T17:10:47.443" v="5425" actId="26606"/>
          <ac:spMkLst>
            <pc:docMk/>
            <pc:sldMk cId="2319331509" sldId="296"/>
            <ac:spMk id="94" creationId="{64053CBF-3932-45FF-8285-EE5146085F3A}"/>
          </ac:spMkLst>
        </pc:spChg>
        <pc:spChg chg="add del">
          <ac:chgData name="Hsu, Ti" userId="b289efdb-2ab1-46f0-90c9-4d683a2d044c" providerId="ADAL" clId="{7C382BC5-02EA-4F7C-901C-E095C45DAC5B}" dt="2022-05-30T17:11:37.296" v="5436" actId="26606"/>
          <ac:spMkLst>
            <pc:docMk/>
            <pc:sldMk cId="2319331509" sldId="296"/>
            <ac:spMk id="98" creationId="{18873D23-2DCF-4B31-A009-95721C06E8E1}"/>
          </ac:spMkLst>
        </pc:spChg>
        <pc:spChg chg="add del">
          <ac:chgData name="Hsu, Ti" userId="b289efdb-2ab1-46f0-90c9-4d683a2d044c" providerId="ADAL" clId="{7C382BC5-02EA-4F7C-901C-E095C45DAC5B}" dt="2022-05-30T17:11:37.296" v="5436" actId="26606"/>
          <ac:spMkLst>
            <pc:docMk/>
            <pc:sldMk cId="2319331509" sldId="296"/>
            <ac:spMk id="99" creationId="{C13EF075-D4EF-4929-ADBC-91B27DA19955}"/>
          </ac:spMkLst>
        </pc:spChg>
        <pc:spChg chg="add del">
          <ac:chgData name="Hsu, Ti" userId="b289efdb-2ab1-46f0-90c9-4d683a2d044c" providerId="ADAL" clId="{7C382BC5-02EA-4F7C-901C-E095C45DAC5B}" dt="2022-05-30T17:11:32.027" v="5433" actId="26606"/>
          <ac:spMkLst>
            <pc:docMk/>
            <pc:sldMk cId="2319331509" sldId="296"/>
            <ac:spMk id="109" creationId="{889C5E17-24D0-4696-A3C5-A2261FB455FA}"/>
          </ac:spMkLst>
        </pc:spChg>
        <pc:spChg chg="add del">
          <ac:chgData name="Hsu, Ti" userId="b289efdb-2ab1-46f0-90c9-4d683a2d044c" providerId="ADAL" clId="{7C382BC5-02EA-4F7C-901C-E095C45DAC5B}" dt="2022-05-30T17:11:32.027" v="5433" actId="26606"/>
          <ac:spMkLst>
            <pc:docMk/>
            <pc:sldMk cId="2319331509" sldId="296"/>
            <ac:spMk id="111" creationId="{6929B58F-2358-44CC-ACE5-EF1BD3C6C824}"/>
          </ac:spMkLst>
        </pc:spChg>
        <pc:spChg chg="add del">
          <ac:chgData name="Hsu, Ti" userId="b289efdb-2ab1-46f0-90c9-4d683a2d044c" providerId="ADAL" clId="{7C382BC5-02EA-4F7C-901C-E095C45DAC5B}" dt="2022-06-01T19:12:22.145" v="15748" actId="26606"/>
          <ac:spMkLst>
            <pc:docMk/>
            <pc:sldMk cId="2319331509" sldId="296"/>
            <ac:spMk id="112" creationId="{70DFA0FD-AB28-4B25-B870-4D2BBC35BA1D}"/>
          </ac:spMkLst>
        </pc:spChg>
        <pc:spChg chg="add del">
          <ac:chgData name="Hsu, Ti" userId="b289efdb-2ab1-46f0-90c9-4d683a2d044c" providerId="ADAL" clId="{7C382BC5-02EA-4F7C-901C-E095C45DAC5B}" dt="2022-05-30T17:11:37.264" v="5435" actId="26606"/>
          <ac:spMkLst>
            <pc:docMk/>
            <pc:sldMk cId="2319331509" sldId="296"/>
            <ac:spMk id="118" creationId="{CF75AD06-DFC4-4B3A-8490-330823D081CF}"/>
          </ac:spMkLst>
        </pc:spChg>
        <pc:spChg chg="add del">
          <ac:chgData name="Hsu, Ti" userId="b289efdb-2ab1-46f0-90c9-4d683a2d044c" providerId="ADAL" clId="{7C382BC5-02EA-4F7C-901C-E095C45DAC5B}" dt="2022-06-01T19:12:35.263" v="15752" actId="26606"/>
          <ac:spMkLst>
            <pc:docMk/>
            <pc:sldMk cId="2319331509" sldId="296"/>
            <ac:spMk id="122" creationId="{B7694FDC-A66D-47C8-B5A5-E5FEE8256F08}"/>
          </ac:spMkLst>
        </pc:spChg>
        <pc:spChg chg="add del">
          <ac:chgData name="Hsu, Ti" userId="b289efdb-2ab1-46f0-90c9-4d683a2d044c" providerId="ADAL" clId="{7C382BC5-02EA-4F7C-901C-E095C45DAC5B}" dt="2022-05-30T17:11:37.264" v="5435" actId="26606"/>
          <ac:spMkLst>
            <pc:docMk/>
            <pc:sldMk cId="2319331509" sldId="296"/>
            <ac:spMk id="124" creationId="{FC587C93-0840-40DF-96D5-D1F2137E6449}"/>
          </ac:spMkLst>
        </pc:spChg>
        <pc:spChg chg="add del">
          <ac:chgData name="Hsu, Ti" userId="b289efdb-2ab1-46f0-90c9-4d683a2d044c" providerId="ADAL" clId="{7C382BC5-02EA-4F7C-901C-E095C45DAC5B}" dt="2022-06-01T19:12:35.263" v="15752" actId="26606"/>
          <ac:spMkLst>
            <pc:docMk/>
            <pc:sldMk cId="2319331509" sldId="296"/>
            <ac:spMk id="127" creationId="{C3F69AFD-BDEB-4A68-B6CE-073AB5E449B4}"/>
          </ac:spMkLst>
        </pc:spChg>
        <pc:spChg chg="add del">
          <ac:chgData name="Hsu, Ti" userId="b289efdb-2ab1-46f0-90c9-4d683a2d044c" providerId="ADAL" clId="{7C382BC5-02EA-4F7C-901C-E095C45DAC5B}" dt="2022-06-01T19:12:35.255" v="15751" actId="26606"/>
          <ac:spMkLst>
            <pc:docMk/>
            <pc:sldMk cId="2319331509" sldId="296"/>
            <ac:spMk id="129" creationId="{F3060C83-F051-4F0E-ABAD-AA0DFC48B218}"/>
          </ac:spMkLst>
        </pc:spChg>
        <pc:spChg chg="add del">
          <ac:chgData name="Hsu, Ti" userId="b289efdb-2ab1-46f0-90c9-4d683a2d044c" providerId="ADAL" clId="{7C382BC5-02EA-4F7C-901C-E095C45DAC5B}" dt="2022-06-01T18:40:26.120" v="14078"/>
          <ac:spMkLst>
            <pc:docMk/>
            <pc:sldMk cId="2319331509" sldId="296"/>
            <ac:spMk id="130" creationId="{18873D23-2DCF-4B31-A009-95721C06E8E1}"/>
          </ac:spMkLst>
        </pc:spChg>
        <pc:spChg chg="add del">
          <ac:chgData name="Hsu, Ti" userId="b289efdb-2ab1-46f0-90c9-4d683a2d044c" providerId="ADAL" clId="{7C382BC5-02EA-4F7C-901C-E095C45DAC5B}" dt="2022-06-01T18:40:26.120" v="14078"/>
          <ac:spMkLst>
            <pc:docMk/>
            <pc:sldMk cId="2319331509" sldId="296"/>
            <ac:spMk id="131" creationId="{C13EF075-D4EF-4929-ADBC-91B27DA19955}"/>
          </ac:spMkLst>
        </pc:spChg>
        <pc:spChg chg="add del">
          <ac:chgData name="Hsu, Ti" userId="b289efdb-2ab1-46f0-90c9-4d683a2d044c" providerId="ADAL" clId="{7C382BC5-02EA-4F7C-901C-E095C45DAC5B}" dt="2022-06-01T19:12:35.255" v="15751" actId="26606"/>
          <ac:spMkLst>
            <pc:docMk/>
            <pc:sldMk cId="2319331509" sldId="296"/>
            <ac:spMk id="134" creationId="{83C98ABE-055B-441F-B07E-44F97F083C39}"/>
          </ac:spMkLst>
        </pc:spChg>
        <pc:spChg chg="add del">
          <ac:chgData name="Hsu, Ti" userId="b289efdb-2ab1-46f0-90c9-4d683a2d044c" providerId="ADAL" clId="{7C382BC5-02EA-4F7C-901C-E095C45DAC5B}" dt="2022-06-01T19:12:35.255" v="15751" actId="26606"/>
          <ac:spMkLst>
            <pc:docMk/>
            <pc:sldMk cId="2319331509" sldId="296"/>
            <ac:spMk id="136" creationId="{29FDB030-9B49-4CED-8CCD-4D99382388AC}"/>
          </ac:spMkLst>
        </pc:spChg>
        <pc:spChg chg="add del">
          <ac:chgData name="Hsu, Ti" userId="b289efdb-2ab1-46f0-90c9-4d683a2d044c" providerId="ADAL" clId="{7C382BC5-02EA-4F7C-901C-E095C45DAC5B}" dt="2022-06-01T19:12:35.255" v="15751" actId="26606"/>
          <ac:spMkLst>
            <pc:docMk/>
            <pc:sldMk cId="2319331509" sldId="296"/>
            <ac:spMk id="138" creationId="{3783CA14-24A1-485C-8B30-D6A5D87987AD}"/>
          </ac:spMkLst>
        </pc:spChg>
        <pc:spChg chg="add del">
          <ac:chgData name="Hsu, Ti" userId="b289efdb-2ab1-46f0-90c9-4d683a2d044c" providerId="ADAL" clId="{7C382BC5-02EA-4F7C-901C-E095C45DAC5B}" dt="2022-06-01T19:12:35.255" v="15751" actId="26606"/>
          <ac:spMkLst>
            <pc:docMk/>
            <pc:sldMk cId="2319331509" sldId="296"/>
            <ac:spMk id="140" creationId="{9A97C86A-04D6-40F7-AE84-31AB43E6A846}"/>
          </ac:spMkLst>
        </pc:spChg>
        <pc:spChg chg="add del">
          <ac:chgData name="Hsu, Ti" userId="b289efdb-2ab1-46f0-90c9-4d683a2d044c" providerId="ADAL" clId="{7C382BC5-02EA-4F7C-901C-E095C45DAC5B}" dt="2022-05-30T17:21:35.753" v="5600" actId="26606"/>
          <ac:spMkLst>
            <pc:docMk/>
            <pc:sldMk cId="2319331509" sldId="296"/>
            <ac:spMk id="141" creationId="{B7694FDC-A66D-47C8-B5A5-E5FEE8256F08}"/>
          </ac:spMkLst>
        </pc:spChg>
        <pc:spChg chg="add del">
          <ac:chgData name="Hsu, Ti" userId="b289efdb-2ab1-46f0-90c9-4d683a2d044c" providerId="ADAL" clId="{7C382BC5-02EA-4F7C-901C-E095C45DAC5B}" dt="2022-06-01T19:12:35.255" v="15751" actId="26606"/>
          <ac:spMkLst>
            <pc:docMk/>
            <pc:sldMk cId="2319331509" sldId="296"/>
            <ac:spMk id="142" creationId="{FF9F2414-84E8-453E-B1F3-389FDE8192D9}"/>
          </ac:spMkLst>
        </pc:spChg>
        <pc:spChg chg="add del">
          <ac:chgData name="Hsu, Ti" userId="b289efdb-2ab1-46f0-90c9-4d683a2d044c" providerId="ADAL" clId="{7C382BC5-02EA-4F7C-901C-E095C45DAC5B}" dt="2022-05-30T17:21:35.753" v="5600" actId="26606"/>
          <ac:spMkLst>
            <pc:docMk/>
            <pc:sldMk cId="2319331509" sldId="296"/>
            <ac:spMk id="143" creationId="{C3F69AFD-BDEB-4A68-B6CE-073AB5E449B4}"/>
          </ac:spMkLst>
        </pc:spChg>
        <pc:spChg chg="add del">
          <ac:chgData name="Hsu, Ti" userId="b289efdb-2ab1-46f0-90c9-4d683a2d044c" providerId="ADAL" clId="{7C382BC5-02EA-4F7C-901C-E095C45DAC5B}" dt="2022-06-01T19:12:35.255" v="15751" actId="26606"/>
          <ac:spMkLst>
            <pc:docMk/>
            <pc:sldMk cId="2319331509" sldId="296"/>
            <ac:spMk id="144" creationId="{3ECA69A1-7536-43AC-85EF-C7106179F5ED}"/>
          </ac:spMkLst>
        </pc:spChg>
        <pc:spChg chg="add del">
          <ac:chgData name="Hsu, Ti" userId="b289efdb-2ab1-46f0-90c9-4d683a2d044c" providerId="ADAL" clId="{7C382BC5-02EA-4F7C-901C-E095C45DAC5B}" dt="2022-05-30T17:21:24.249" v="5594" actId="26606"/>
          <ac:spMkLst>
            <pc:docMk/>
            <pc:sldMk cId="2319331509" sldId="296"/>
            <ac:spMk id="145" creationId="{2EB492CD-616E-47F8-933B-5E2D952A0593}"/>
          </ac:spMkLst>
        </pc:spChg>
        <pc:spChg chg="add del">
          <ac:chgData name="Hsu, Ti" userId="b289efdb-2ab1-46f0-90c9-4d683a2d044c" providerId="ADAL" clId="{7C382BC5-02EA-4F7C-901C-E095C45DAC5B}" dt="2022-05-30T17:21:35.295" v="5598" actId="26606"/>
          <ac:spMkLst>
            <pc:docMk/>
            <pc:sldMk cId="2319331509" sldId="296"/>
            <ac:spMk id="146" creationId="{B649E800-A5C8-49A0-A453-ED537DA3156A}"/>
          </ac:spMkLst>
        </pc:spChg>
        <pc:spChg chg="add del">
          <ac:chgData name="Hsu, Ti" userId="b289efdb-2ab1-46f0-90c9-4d683a2d044c" providerId="ADAL" clId="{7C382BC5-02EA-4F7C-901C-E095C45DAC5B}" dt="2022-05-30T17:21:35.295" v="5598" actId="26606"/>
          <ac:spMkLst>
            <pc:docMk/>
            <pc:sldMk cId="2319331509" sldId="296"/>
            <ac:spMk id="147" creationId="{8BA67DD7-B75D-4A30-90A4-EEA9F64AF11B}"/>
          </ac:spMkLst>
        </pc:spChg>
        <pc:spChg chg="add del">
          <ac:chgData name="Hsu, Ti" userId="b289efdb-2ab1-46f0-90c9-4d683a2d044c" providerId="ADAL" clId="{7C382BC5-02EA-4F7C-901C-E095C45DAC5B}" dt="2022-05-30T17:21:18.975" v="5590" actId="26606"/>
          <ac:spMkLst>
            <pc:docMk/>
            <pc:sldMk cId="2319331509" sldId="296"/>
            <ac:spMk id="148" creationId="{FF0330B1-AAAC-427D-8A95-40380162BC65}"/>
          </ac:spMkLst>
        </pc:spChg>
        <pc:spChg chg="add del">
          <ac:chgData name="Hsu, Ti" userId="b289efdb-2ab1-46f0-90c9-4d683a2d044c" providerId="ADAL" clId="{7C382BC5-02EA-4F7C-901C-E095C45DAC5B}" dt="2022-05-30T17:21:24.249" v="5594" actId="26606"/>
          <ac:spMkLst>
            <pc:docMk/>
            <pc:sldMk cId="2319331509" sldId="296"/>
            <ac:spMk id="150" creationId="{59383CF9-23B5-4335-9B21-1791C4CF1C75}"/>
          </ac:spMkLst>
        </pc:spChg>
        <pc:spChg chg="add del">
          <ac:chgData name="Hsu, Ti" userId="b289efdb-2ab1-46f0-90c9-4d683a2d044c" providerId="ADAL" clId="{7C382BC5-02EA-4F7C-901C-E095C45DAC5B}" dt="2022-06-01T19:14:02.250" v="15760" actId="26606"/>
          <ac:spMkLst>
            <pc:docMk/>
            <pc:sldMk cId="2319331509" sldId="296"/>
            <ac:spMk id="151" creationId="{46D6306C-ED4F-4AAE-B4A5-EEA6AFAD726E}"/>
          </ac:spMkLst>
        </pc:spChg>
        <pc:spChg chg="add del">
          <ac:chgData name="Hsu, Ti" userId="b289efdb-2ab1-46f0-90c9-4d683a2d044c" providerId="ADAL" clId="{7C382BC5-02EA-4F7C-901C-E095C45DAC5B}" dt="2022-05-30T17:21:24.249" v="5594" actId="26606"/>
          <ac:spMkLst>
            <pc:docMk/>
            <pc:sldMk cId="2319331509" sldId="296"/>
            <ac:spMk id="152" creationId="{0007FE00-9498-4706-B255-6437B0252C02}"/>
          </ac:spMkLst>
        </pc:spChg>
        <pc:spChg chg="add del">
          <ac:chgData name="Hsu, Ti" userId="b289efdb-2ab1-46f0-90c9-4d683a2d044c" providerId="ADAL" clId="{7C382BC5-02EA-4F7C-901C-E095C45DAC5B}" dt="2022-06-01T19:14:02.250" v="15760" actId="26606"/>
          <ac:spMkLst>
            <pc:docMk/>
            <pc:sldMk cId="2319331509" sldId="296"/>
            <ac:spMk id="153" creationId="{0EC5361D-F897-4856-B945-0455A365EB24}"/>
          </ac:spMkLst>
        </pc:spChg>
        <pc:spChg chg="add del">
          <ac:chgData name="Hsu, Ti" userId="b289efdb-2ab1-46f0-90c9-4d683a2d044c" providerId="ADAL" clId="{7C382BC5-02EA-4F7C-901C-E095C45DAC5B}" dt="2022-06-01T19:14:02.250" v="15760" actId="26606"/>
          <ac:spMkLst>
            <pc:docMk/>
            <pc:sldMk cId="2319331509" sldId="296"/>
            <ac:spMk id="154" creationId="{4508C0C5-2268-42B5-B3C8-4D0899E05F8C}"/>
          </ac:spMkLst>
        </pc:spChg>
        <pc:spChg chg="add del">
          <ac:chgData name="Hsu, Ti" userId="b289efdb-2ab1-46f0-90c9-4d683a2d044c" providerId="ADAL" clId="{7C382BC5-02EA-4F7C-901C-E095C45DAC5B}" dt="2022-06-01T19:14:02.250" v="15760" actId="26606"/>
          <ac:spMkLst>
            <pc:docMk/>
            <pc:sldMk cId="2319331509" sldId="296"/>
            <ac:spMk id="155" creationId="{141ACBDB-38F8-4B34-8183-BD95B4E55A62}"/>
          </ac:spMkLst>
        </pc:spChg>
        <pc:spChg chg="add del">
          <ac:chgData name="Hsu, Ti" userId="b289efdb-2ab1-46f0-90c9-4d683a2d044c" providerId="ADAL" clId="{7C382BC5-02EA-4F7C-901C-E095C45DAC5B}" dt="2022-06-01T19:14:02.250" v="15760" actId="26606"/>
          <ac:spMkLst>
            <pc:docMk/>
            <pc:sldMk cId="2319331509" sldId="296"/>
            <ac:spMk id="156" creationId="{DE00DB52-3455-4E2F-867B-A6D0516E175B}"/>
          </ac:spMkLst>
        </pc:spChg>
        <pc:spChg chg="add del">
          <ac:chgData name="Hsu, Ti" userId="b289efdb-2ab1-46f0-90c9-4d683a2d044c" providerId="ADAL" clId="{7C382BC5-02EA-4F7C-901C-E095C45DAC5B}" dt="2022-06-01T19:14:02.250" v="15760" actId="26606"/>
          <ac:spMkLst>
            <pc:docMk/>
            <pc:sldMk cId="2319331509" sldId="296"/>
            <ac:spMk id="157" creationId="{9E914C83-E0D8-4953-92D5-169D28CB43AE}"/>
          </ac:spMkLst>
        </pc:spChg>
        <pc:spChg chg="add del">
          <ac:chgData name="Hsu, Ti" userId="b289efdb-2ab1-46f0-90c9-4d683a2d044c" providerId="ADAL" clId="{7C382BC5-02EA-4F7C-901C-E095C45DAC5B}" dt="2022-06-01T19:14:02.250" v="15760" actId="26606"/>
          <ac:spMkLst>
            <pc:docMk/>
            <pc:sldMk cId="2319331509" sldId="296"/>
            <ac:spMk id="158" creationId="{3512E083-F550-46AF-8490-767ECFD00CB7}"/>
          </ac:spMkLst>
        </pc:spChg>
        <pc:spChg chg="add del">
          <ac:chgData name="Hsu, Ti" userId="b289efdb-2ab1-46f0-90c9-4d683a2d044c" providerId="ADAL" clId="{7C382BC5-02EA-4F7C-901C-E095C45DAC5B}" dt="2022-06-01T19:13:29.073" v="15757" actId="26606"/>
          <ac:spMkLst>
            <pc:docMk/>
            <pc:sldMk cId="2319331509" sldId="296"/>
            <ac:spMk id="163" creationId="{1D9F7BF7-0470-4643-98A4-6BC35B3D40E0}"/>
          </ac:spMkLst>
        </pc:spChg>
        <pc:spChg chg="add del">
          <ac:chgData name="Hsu, Ti" userId="b289efdb-2ab1-46f0-90c9-4d683a2d044c" providerId="ADAL" clId="{7C382BC5-02EA-4F7C-901C-E095C45DAC5B}" dt="2022-06-01T19:13:29.073" v="15757" actId="26606"/>
          <ac:spMkLst>
            <pc:docMk/>
            <pc:sldMk cId="2319331509" sldId="296"/>
            <ac:spMk id="165" creationId="{644AD5F1-5EFA-450C-8A99-3B23B033F517}"/>
          </ac:spMkLst>
        </pc:spChg>
        <pc:spChg chg="add del">
          <ac:chgData name="Hsu, Ti" userId="b289efdb-2ab1-46f0-90c9-4d683a2d044c" providerId="ADAL" clId="{7C382BC5-02EA-4F7C-901C-E095C45DAC5B}" dt="2022-06-01T19:14:02.175" v="15759" actId="26606"/>
          <ac:spMkLst>
            <pc:docMk/>
            <pc:sldMk cId="2319331509" sldId="296"/>
            <ac:spMk id="167" creationId="{82A5F716-98EF-42EF-A471-87C6DFDCC799}"/>
          </ac:spMkLst>
        </pc:spChg>
        <pc:spChg chg="add del">
          <ac:chgData name="Hsu, Ti" userId="b289efdb-2ab1-46f0-90c9-4d683a2d044c" providerId="ADAL" clId="{7C382BC5-02EA-4F7C-901C-E095C45DAC5B}" dt="2022-06-01T19:14:02.175" v="15759" actId="26606"/>
          <ac:spMkLst>
            <pc:docMk/>
            <pc:sldMk cId="2319331509" sldId="296"/>
            <ac:spMk id="168" creationId="{B87687D8-4EF1-4EF2-BF7E-74BB4A3D1806}"/>
          </ac:spMkLst>
        </pc:spChg>
        <pc:spChg chg="add del">
          <ac:chgData name="Hsu, Ti" userId="b289efdb-2ab1-46f0-90c9-4d683a2d044c" providerId="ADAL" clId="{7C382BC5-02EA-4F7C-901C-E095C45DAC5B}" dt="2022-06-01T19:14:23.641" v="15766" actId="26606"/>
          <ac:spMkLst>
            <pc:docMk/>
            <pc:sldMk cId="2319331509" sldId="296"/>
            <ac:spMk id="172" creationId="{E112DF30-5C96-46A5-81A0-341076AFC891}"/>
          </ac:spMkLst>
        </pc:spChg>
        <pc:spChg chg="add del">
          <ac:chgData name="Hsu, Ti" userId="b289efdb-2ab1-46f0-90c9-4d683a2d044c" providerId="ADAL" clId="{7C382BC5-02EA-4F7C-901C-E095C45DAC5B}" dt="2022-06-01T19:14:23.641" v="15766" actId="26606"/>
          <ac:spMkLst>
            <pc:docMk/>
            <pc:sldMk cId="2319331509" sldId="296"/>
            <ac:spMk id="178" creationId="{9E44E6C6-920F-4AC8-83F4-7F94687E7A89}"/>
          </ac:spMkLst>
        </pc:spChg>
        <pc:spChg chg="add del">
          <ac:chgData name="Hsu, Ti" userId="b289efdb-2ab1-46f0-90c9-4d683a2d044c" providerId="ADAL" clId="{7C382BC5-02EA-4F7C-901C-E095C45DAC5B}" dt="2022-06-01T19:14:23.575" v="15765" actId="26606"/>
          <ac:spMkLst>
            <pc:docMk/>
            <pc:sldMk cId="2319331509" sldId="296"/>
            <ac:spMk id="185" creationId="{E112DF30-5C96-46A5-81A0-341076AFC891}"/>
          </ac:spMkLst>
        </pc:spChg>
        <pc:spChg chg="add del">
          <ac:chgData name="Hsu, Ti" userId="b289efdb-2ab1-46f0-90c9-4d683a2d044c" providerId="ADAL" clId="{7C382BC5-02EA-4F7C-901C-E095C45DAC5B}" dt="2022-06-01T19:14:23.575" v="15765" actId="26606"/>
          <ac:spMkLst>
            <pc:docMk/>
            <pc:sldMk cId="2319331509" sldId="296"/>
            <ac:spMk id="187" creationId="{9E44E6C6-920F-4AC8-83F4-7F94687E7A89}"/>
          </ac:spMkLst>
        </pc:spChg>
        <pc:spChg chg="add del mod">
          <ac:chgData name="Hsu, Ti" userId="b289efdb-2ab1-46f0-90c9-4d683a2d044c" providerId="ADAL" clId="{7C382BC5-02EA-4F7C-901C-E095C45DAC5B}" dt="2022-06-02T22:08:57.182" v="23426"/>
          <ac:spMkLst>
            <pc:docMk/>
            <pc:sldMk cId="2319331509" sldId="296"/>
            <ac:spMk id="201" creationId="{B6FACB3C-9069-4791-BC5C-0DB7CD19B853}"/>
          </ac:spMkLst>
        </pc:spChg>
        <pc:spChg chg="add del mod">
          <ac:chgData name="Hsu, Ti" userId="b289efdb-2ab1-46f0-90c9-4d683a2d044c" providerId="ADAL" clId="{7C382BC5-02EA-4F7C-901C-E095C45DAC5B}" dt="2022-06-02T22:08:57.182" v="23426"/>
          <ac:spMkLst>
            <pc:docMk/>
            <pc:sldMk cId="2319331509" sldId="296"/>
            <ac:spMk id="202" creationId="{71F2038E-D777-4B76-81DD-DD13EE91B9DD}"/>
          </ac:spMkLst>
        </pc:spChg>
        <pc:spChg chg="mod">
          <ac:chgData name="Hsu, Ti" userId="b289efdb-2ab1-46f0-90c9-4d683a2d044c" providerId="ADAL" clId="{7C382BC5-02EA-4F7C-901C-E095C45DAC5B}" dt="2022-06-02T22:08:57.182" v="23426"/>
          <ac:spMkLst>
            <pc:docMk/>
            <pc:sldMk cId="2319331509" sldId="296"/>
            <ac:spMk id="204" creationId="{BF5A6F4A-CE87-4D5C-9382-8167967CE813}"/>
          </ac:spMkLst>
        </pc:spChg>
        <pc:spChg chg="mod">
          <ac:chgData name="Hsu, Ti" userId="b289efdb-2ab1-46f0-90c9-4d683a2d044c" providerId="ADAL" clId="{7C382BC5-02EA-4F7C-901C-E095C45DAC5B}" dt="2022-06-02T22:08:57.182" v="23426"/>
          <ac:spMkLst>
            <pc:docMk/>
            <pc:sldMk cId="2319331509" sldId="296"/>
            <ac:spMk id="205" creationId="{61023DD2-2E6F-4419-B404-80F08460BEA5}"/>
          </ac:spMkLst>
        </pc:spChg>
        <pc:spChg chg="mod">
          <ac:chgData name="Hsu, Ti" userId="b289efdb-2ab1-46f0-90c9-4d683a2d044c" providerId="ADAL" clId="{7C382BC5-02EA-4F7C-901C-E095C45DAC5B}" dt="2022-06-02T22:08:57.182" v="23426"/>
          <ac:spMkLst>
            <pc:docMk/>
            <pc:sldMk cId="2319331509" sldId="296"/>
            <ac:spMk id="206" creationId="{BC4A6C98-F96E-4587-B01F-A9B01BBFAD01}"/>
          </ac:spMkLst>
        </pc:spChg>
        <pc:spChg chg="mod">
          <ac:chgData name="Hsu, Ti" userId="b289efdb-2ab1-46f0-90c9-4d683a2d044c" providerId="ADAL" clId="{7C382BC5-02EA-4F7C-901C-E095C45DAC5B}" dt="2022-06-02T22:08:57.182" v="23426"/>
          <ac:spMkLst>
            <pc:docMk/>
            <pc:sldMk cId="2319331509" sldId="296"/>
            <ac:spMk id="207" creationId="{A66409EC-9CC3-482A-A4A5-54ED092B3F22}"/>
          </ac:spMkLst>
        </pc:spChg>
        <pc:grpChg chg="add del">
          <ac:chgData name="Hsu, Ti" userId="b289efdb-2ab1-46f0-90c9-4d683a2d044c" providerId="ADAL" clId="{7C382BC5-02EA-4F7C-901C-E095C45DAC5B}" dt="2022-05-30T17:10:34.075" v="5419" actId="26606"/>
          <ac:grpSpMkLst>
            <pc:docMk/>
            <pc:sldMk cId="2319331509" sldId="296"/>
            <ac:grpSpMk id="61" creationId="{84860832-27F3-4D30-9288-7521D2491514}"/>
          </ac:grpSpMkLst>
        </pc:grpChg>
        <pc:grpChg chg="add del">
          <ac:chgData name="Hsu, Ti" userId="b289efdb-2ab1-46f0-90c9-4d683a2d044c" providerId="ADAL" clId="{7C382BC5-02EA-4F7C-901C-E095C45DAC5B}" dt="2022-05-30T17:10:42.509" v="5421" actId="26606"/>
          <ac:grpSpMkLst>
            <pc:docMk/>
            <pc:sldMk cId="2319331509" sldId="296"/>
            <ac:grpSpMk id="65" creationId="{5E02D55A-F529-4B19-BAF9-F63240A7B490}"/>
          </ac:grpSpMkLst>
        </pc:grpChg>
        <pc:grpChg chg="add del">
          <ac:chgData name="Hsu, Ti" userId="b289efdb-2ab1-46f0-90c9-4d683a2d044c" providerId="ADAL" clId="{7C382BC5-02EA-4F7C-901C-E095C45DAC5B}" dt="2022-05-30T17:10:42.509" v="5421" actId="26606"/>
          <ac:grpSpMkLst>
            <pc:docMk/>
            <pc:sldMk cId="2319331509" sldId="296"/>
            <ac:grpSpMk id="71" creationId="{47A3A52F-BCB3-444D-9372-EE018B135C49}"/>
          </ac:grpSpMkLst>
        </pc:grpChg>
        <pc:grpChg chg="add del">
          <ac:chgData name="Hsu, Ti" userId="b289efdb-2ab1-46f0-90c9-4d683a2d044c" providerId="ADAL" clId="{7C382BC5-02EA-4F7C-901C-E095C45DAC5B}" dt="2022-05-30T17:10:46.666" v="5423" actId="26606"/>
          <ac:grpSpMkLst>
            <pc:docMk/>
            <pc:sldMk cId="2319331509" sldId="296"/>
            <ac:grpSpMk id="88" creationId="{09DA5303-A1AF-4830-806C-51FCD96188B7}"/>
          </ac:grpSpMkLst>
        </pc:grpChg>
        <pc:grpChg chg="add del">
          <ac:chgData name="Hsu, Ti" userId="b289efdb-2ab1-46f0-90c9-4d683a2d044c" providerId="ADAL" clId="{7C382BC5-02EA-4F7C-901C-E095C45DAC5B}" dt="2022-05-30T17:10:47.443" v="5425" actId="26606"/>
          <ac:grpSpMkLst>
            <pc:docMk/>
            <pc:sldMk cId="2319331509" sldId="296"/>
            <ac:grpSpMk id="95" creationId="{2E751C04-BEA6-446B-A678-9C74819EBD4C}"/>
          </ac:grpSpMkLst>
        </pc:grpChg>
        <pc:grpChg chg="add del">
          <ac:chgData name="Hsu, Ti" userId="b289efdb-2ab1-46f0-90c9-4d683a2d044c" providerId="ADAL" clId="{7C382BC5-02EA-4F7C-901C-E095C45DAC5B}" dt="2022-05-30T17:10:47.443" v="5425" actId="26606"/>
          <ac:grpSpMkLst>
            <pc:docMk/>
            <pc:sldMk cId="2319331509" sldId="296"/>
            <ac:grpSpMk id="96" creationId="{B63ACBA3-DEFD-4C6D-BBA0-64468FA99C2D}"/>
          </ac:grpSpMkLst>
        </pc:grpChg>
        <pc:grpChg chg="add del">
          <ac:chgData name="Hsu, Ti" userId="b289efdb-2ab1-46f0-90c9-4d683a2d044c" providerId="ADAL" clId="{7C382BC5-02EA-4F7C-901C-E095C45DAC5B}" dt="2022-05-30T17:11:37.296" v="5436" actId="26606"/>
          <ac:grpSpMkLst>
            <pc:docMk/>
            <pc:sldMk cId="2319331509" sldId="296"/>
            <ac:grpSpMk id="100" creationId="{DAA26DFA-AAB2-4973-9C17-16D587C7B198}"/>
          </ac:grpSpMkLst>
        </pc:grpChg>
        <pc:grpChg chg="add del">
          <ac:chgData name="Hsu, Ti" userId="b289efdb-2ab1-46f0-90c9-4d683a2d044c" providerId="ADAL" clId="{7C382BC5-02EA-4F7C-901C-E095C45DAC5B}" dt="2022-05-30T17:11:32.027" v="5433" actId="26606"/>
          <ac:grpSpMkLst>
            <pc:docMk/>
            <pc:sldMk cId="2319331509" sldId="296"/>
            <ac:grpSpMk id="113" creationId="{09DA5303-A1AF-4830-806C-51FCD96188B7}"/>
          </ac:grpSpMkLst>
        </pc:grpChg>
        <pc:grpChg chg="add del">
          <ac:chgData name="Hsu, Ti" userId="b289efdb-2ab1-46f0-90c9-4d683a2d044c" providerId="ADAL" clId="{7C382BC5-02EA-4F7C-901C-E095C45DAC5B}" dt="2022-06-01T19:12:22.145" v="15748" actId="26606"/>
          <ac:grpSpMkLst>
            <pc:docMk/>
            <pc:sldMk cId="2319331509" sldId="296"/>
            <ac:grpSpMk id="114" creationId="{0D628DFB-9CD1-4E2B-8B44-9FDF7E80F6D9}"/>
          </ac:grpSpMkLst>
        </pc:grpChg>
        <pc:grpChg chg="add del">
          <ac:chgData name="Hsu, Ti" userId="b289efdb-2ab1-46f0-90c9-4d683a2d044c" providerId="ADAL" clId="{7C382BC5-02EA-4F7C-901C-E095C45DAC5B}" dt="2022-05-30T17:11:37.264" v="5435" actId="26606"/>
          <ac:grpSpMkLst>
            <pc:docMk/>
            <pc:sldMk cId="2319331509" sldId="296"/>
            <ac:grpSpMk id="119" creationId="{47A3A52F-BCB3-444D-9372-EE018B135C49}"/>
          </ac:grpSpMkLst>
        </pc:grpChg>
        <pc:grpChg chg="add del">
          <ac:chgData name="Hsu, Ti" userId="b289efdb-2ab1-46f0-90c9-4d683a2d044c" providerId="ADAL" clId="{7C382BC5-02EA-4F7C-901C-E095C45DAC5B}" dt="2022-05-30T17:11:37.264" v="5435" actId="26606"/>
          <ac:grpSpMkLst>
            <pc:docMk/>
            <pc:sldMk cId="2319331509" sldId="296"/>
            <ac:grpSpMk id="125" creationId="{5E02D55A-F529-4B19-BAF9-F63240A7B490}"/>
          </ac:grpSpMkLst>
        </pc:grpChg>
        <pc:grpChg chg="add del">
          <ac:chgData name="Hsu, Ti" userId="b289efdb-2ab1-46f0-90c9-4d683a2d044c" providerId="ADAL" clId="{7C382BC5-02EA-4F7C-901C-E095C45DAC5B}" dt="2022-06-01T18:40:26.120" v="14078"/>
          <ac:grpSpMkLst>
            <pc:docMk/>
            <pc:sldMk cId="2319331509" sldId="296"/>
            <ac:grpSpMk id="132" creationId="{DAA26DFA-AAB2-4973-9C17-16D587C7B198}"/>
          </ac:grpSpMkLst>
        </pc:grpChg>
        <pc:grpChg chg="add del">
          <ac:chgData name="Hsu, Ti" userId="b289efdb-2ab1-46f0-90c9-4d683a2d044c" providerId="ADAL" clId="{7C382BC5-02EA-4F7C-901C-E095C45DAC5B}" dt="2022-05-30T17:21:35.295" v="5598" actId="26606"/>
          <ac:grpSpMkLst>
            <pc:docMk/>
            <pc:sldMk cId="2319331509" sldId="296"/>
            <ac:grpSpMk id="149" creationId="{E8C5FC48-0A3C-4D6D-A0D5-EEE93213DBBE}"/>
          </ac:grpSpMkLst>
        </pc:grpChg>
        <pc:grpChg chg="add del">
          <ac:chgData name="Hsu, Ti" userId="b289efdb-2ab1-46f0-90c9-4d683a2d044c" providerId="ADAL" clId="{7C382BC5-02EA-4F7C-901C-E095C45DAC5B}" dt="2022-06-01T19:14:23.641" v="15766" actId="26606"/>
          <ac:grpSpMkLst>
            <pc:docMk/>
            <pc:sldMk cId="2319331509" sldId="296"/>
            <ac:grpSpMk id="173" creationId="{69E22CE9-7281-4287-84CA-AE7F8031099F}"/>
          </ac:grpSpMkLst>
        </pc:grpChg>
        <pc:grpChg chg="add del">
          <ac:chgData name="Hsu, Ti" userId="b289efdb-2ab1-46f0-90c9-4d683a2d044c" providerId="ADAL" clId="{7C382BC5-02EA-4F7C-901C-E095C45DAC5B}" dt="2022-06-01T19:14:23.641" v="15766" actId="26606"/>
          <ac:grpSpMkLst>
            <pc:docMk/>
            <pc:sldMk cId="2319331509" sldId="296"/>
            <ac:grpSpMk id="179" creationId="{68DE60DE-A968-4121-AFBB-E1A35832ED30}"/>
          </ac:grpSpMkLst>
        </pc:grpChg>
        <pc:grpChg chg="add del">
          <ac:chgData name="Hsu, Ti" userId="b289efdb-2ab1-46f0-90c9-4d683a2d044c" providerId="ADAL" clId="{7C382BC5-02EA-4F7C-901C-E095C45DAC5B}" dt="2022-06-01T19:14:23.575" v="15765" actId="26606"/>
          <ac:grpSpMkLst>
            <pc:docMk/>
            <pc:sldMk cId="2319331509" sldId="296"/>
            <ac:grpSpMk id="189" creationId="{68DE60DE-A968-4121-AFBB-E1A35832ED30}"/>
          </ac:grpSpMkLst>
        </pc:grpChg>
        <pc:grpChg chg="add del">
          <ac:chgData name="Hsu, Ti" userId="b289efdb-2ab1-46f0-90c9-4d683a2d044c" providerId="ADAL" clId="{7C382BC5-02EA-4F7C-901C-E095C45DAC5B}" dt="2022-06-01T19:14:23.575" v="15765" actId="26606"/>
          <ac:grpSpMkLst>
            <pc:docMk/>
            <pc:sldMk cId="2319331509" sldId="296"/>
            <ac:grpSpMk id="195" creationId="{69E22CE9-7281-4287-84CA-AE7F8031099F}"/>
          </ac:grpSpMkLst>
        </pc:grpChg>
        <pc:grpChg chg="add del mod">
          <ac:chgData name="Hsu, Ti" userId="b289efdb-2ab1-46f0-90c9-4d683a2d044c" providerId="ADAL" clId="{7C382BC5-02EA-4F7C-901C-E095C45DAC5B}" dt="2022-06-02T22:08:57.182" v="23426"/>
          <ac:grpSpMkLst>
            <pc:docMk/>
            <pc:sldMk cId="2319331509" sldId="296"/>
            <ac:grpSpMk id="203" creationId="{DD354807-230F-4402-B1B9-F733A8F1F190}"/>
          </ac:grpSpMkLst>
        </pc:grpChg>
        <pc:graphicFrameChg chg="add mod modGraphic">
          <ac:chgData name="Hsu, Ti" userId="b289efdb-2ab1-46f0-90c9-4d683a2d044c" providerId="ADAL" clId="{7C382BC5-02EA-4F7C-901C-E095C45DAC5B}" dt="2022-06-02T22:13:55.803" v="23484" actId="255"/>
          <ac:graphicFrameMkLst>
            <pc:docMk/>
            <pc:sldMk cId="2319331509" sldId="296"/>
            <ac:graphicFrameMk id="106" creationId="{BC0D2FD8-9529-EF45-3EB8-38E8FC3C2FBB}"/>
          </ac:graphicFrameMkLst>
        </pc:graphicFrameChg>
        <pc:picChg chg="add del mod">
          <ac:chgData name="Hsu, Ti" userId="b289efdb-2ab1-46f0-90c9-4d683a2d044c" providerId="ADAL" clId="{7C382BC5-02EA-4F7C-901C-E095C45DAC5B}" dt="2022-06-01T19:11:22.771" v="15680" actId="478"/>
          <ac:picMkLst>
            <pc:docMk/>
            <pc:sldMk cId="2319331509" sldId="296"/>
            <ac:picMk id="108" creationId="{86C4D7DF-527C-6B1C-28DD-5B346D646105}"/>
          </ac:picMkLst>
        </pc:picChg>
      </pc:sldChg>
      <pc:sldChg chg="addSp delSp modSp add del mod setBg delDesignElem modNotes modNotesTx">
        <pc:chgData name="Hsu, Ti" userId="b289efdb-2ab1-46f0-90c9-4d683a2d044c" providerId="ADAL" clId="{7C382BC5-02EA-4F7C-901C-E095C45DAC5B}" dt="2022-06-02T22:20:07.281" v="23536" actId="47"/>
        <pc:sldMkLst>
          <pc:docMk/>
          <pc:sldMk cId="665739927" sldId="297"/>
        </pc:sldMkLst>
        <pc:spChg chg="mod">
          <ac:chgData name="Hsu, Ti" userId="b289efdb-2ab1-46f0-90c9-4d683a2d044c" providerId="ADAL" clId="{7C382BC5-02EA-4F7C-901C-E095C45DAC5B}" dt="2022-06-02T22:17:55.472" v="23512" actId="26606"/>
          <ac:spMkLst>
            <pc:docMk/>
            <pc:sldMk cId="665739927" sldId="297"/>
            <ac:spMk id="5" creationId="{CBBB3735-229C-4456-BAC9-9A134FD34622}"/>
          </ac:spMkLst>
        </pc:spChg>
        <pc:spChg chg="mod">
          <ac:chgData name="Hsu, Ti" userId="b289efdb-2ab1-46f0-90c9-4d683a2d044c" providerId="ADAL" clId="{7C382BC5-02EA-4F7C-901C-E095C45DAC5B}" dt="2022-06-02T22:18:10.003" v="23514" actId="255"/>
          <ac:spMkLst>
            <pc:docMk/>
            <pc:sldMk cId="665739927" sldId="297"/>
            <ac:spMk id="56" creationId="{4CF39EE5-16CC-8E8B-434F-499C2D482200}"/>
          </ac:spMkLst>
        </pc:spChg>
        <pc:spChg chg="add del">
          <ac:chgData name="Hsu, Ti" userId="b289efdb-2ab1-46f0-90c9-4d683a2d044c" providerId="ADAL" clId="{7C382BC5-02EA-4F7C-901C-E095C45DAC5B}" dt="2022-06-02T22:14:43.860" v="23486" actId="26606"/>
          <ac:spMkLst>
            <pc:docMk/>
            <pc:sldMk cId="665739927" sldId="297"/>
            <ac:spMk id="58" creationId="{6D6CDB20-394C-4D51-9C5B-8751E21338DC}"/>
          </ac:spMkLst>
        </pc:spChg>
        <pc:spChg chg="add del">
          <ac:chgData name="Hsu, Ti" userId="b289efdb-2ab1-46f0-90c9-4d683a2d044c" providerId="ADAL" clId="{7C382BC5-02EA-4F7C-901C-E095C45DAC5B}" dt="2022-06-02T22:14:43.860" v="23486" actId="26606"/>
          <ac:spMkLst>
            <pc:docMk/>
            <pc:sldMk cId="665739927" sldId="297"/>
            <ac:spMk id="59" creationId="{46DFD1E0-DCA7-47E6-B78B-6ECDDF873DD6}"/>
          </ac:spMkLst>
        </pc:spChg>
        <pc:spChg chg="add del">
          <ac:chgData name="Hsu, Ti" userId="b289efdb-2ab1-46f0-90c9-4d683a2d044c" providerId="ADAL" clId="{7C382BC5-02EA-4F7C-901C-E095C45DAC5B}" dt="2022-06-01T19:26:12.440" v="17834" actId="26606"/>
          <ac:spMkLst>
            <pc:docMk/>
            <pc:sldMk cId="665739927" sldId="297"/>
            <ac:spMk id="61" creationId="{A0339EE9-5436-4860-BBFC-7CD7C90DBAE8}"/>
          </ac:spMkLst>
        </pc:spChg>
        <pc:spChg chg="add del">
          <ac:chgData name="Hsu, Ti" userId="b289efdb-2ab1-46f0-90c9-4d683a2d044c" providerId="ADAL" clId="{7C382BC5-02EA-4F7C-901C-E095C45DAC5B}" dt="2022-06-01T19:26:12.440" v="17834" actId="26606"/>
          <ac:spMkLst>
            <pc:docMk/>
            <pc:sldMk cId="665739927" sldId="297"/>
            <ac:spMk id="63" creationId="{AA770EBD-5B77-46EC-BF58-EF27ACD6B47C}"/>
          </ac:spMkLst>
        </pc:spChg>
        <pc:spChg chg="add del">
          <ac:chgData name="Hsu, Ti" userId="b289efdb-2ab1-46f0-90c9-4d683a2d044c" providerId="ADAL" clId="{7C382BC5-02EA-4F7C-901C-E095C45DAC5B}" dt="2022-06-02T22:14:43.860" v="23486" actId="26606"/>
          <ac:spMkLst>
            <pc:docMk/>
            <pc:sldMk cId="665739927" sldId="297"/>
            <ac:spMk id="65" creationId="{8AAB0B1E-BB97-40E0-8DCD-D1197A0E1D6A}"/>
          </ac:spMkLst>
        </pc:spChg>
        <pc:spChg chg="add del">
          <ac:chgData name="Hsu, Ti" userId="b289efdb-2ab1-46f0-90c9-4d683a2d044c" providerId="ADAL" clId="{7C382BC5-02EA-4F7C-901C-E095C45DAC5B}" dt="2022-06-01T19:30:07.501" v="18266" actId="26606"/>
          <ac:spMkLst>
            <pc:docMk/>
            <pc:sldMk cId="665739927" sldId="297"/>
            <ac:spMk id="68" creationId="{889C5E17-24D0-4696-A3C5-A2261FB455FA}"/>
          </ac:spMkLst>
        </pc:spChg>
        <pc:spChg chg="add del">
          <ac:chgData name="Hsu, Ti" userId="b289efdb-2ab1-46f0-90c9-4d683a2d044c" providerId="ADAL" clId="{7C382BC5-02EA-4F7C-901C-E095C45DAC5B}" dt="2022-06-01T19:30:07.501" v="18266" actId="26606"/>
          <ac:spMkLst>
            <pc:docMk/>
            <pc:sldMk cId="665739927" sldId="297"/>
            <ac:spMk id="70" creationId="{6929B58F-2358-44CC-ACE5-EF1BD3C6C824}"/>
          </ac:spMkLst>
        </pc:spChg>
        <pc:spChg chg="add del">
          <ac:chgData name="Hsu, Ti" userId="b289efdb-2ab1-46f0-90c9-4d683a2d044c" providerId="ADAL" clId="{7C382BC5-02EA-4F7C-901C-E095C45DAC5B}" dt="2022-06-02T22:16:02.951" v="23499" actId="26606"/>
          <ac:spMkLst>
            <pc:docMk/>
            <pc:sldMk cId="665739927" sldId="297"/>
            <ac:spMk id="71" creationId="{87BF42CA-AD55-48B4-8949-C4DCA60A6AEE}"/>
          </ac:spMkLst>
        </pc:spChg>
        <pc:spChg chg="add del">
          <ac:chgData name="Hsu, Ti" userId="b289efdb-2ab1-46f0-90c9-4d683a2d044c" providerId="ADAL" clId="{7C382BC5-02EA-4F7C-901C-E095C45DAC5B}" dt="2022-06-02T22:16:02.951" v="23499" actId="26606"/>
          <ac:spMkLst>
            <pc:docMk/>
            <pc:sldMk cId="665739927" sldId="297"/>
            <ac:spMk id="73" creationId="{66AE1D3D-3106-4CB2-AA7C-0C1642AC0F2E}"/>
          </ac:spMkLst>
        </pc:spChg>
        <pc:spChg chg="add del">
          <ac:chgData name="Hsu, Ti" userId="b289efdb-2ab1-46f0-90c9-4d683a2d044c" providerId="ADAL" clId="{7C382BC5-02EA-4F7C-901C-E095C45DAC5B}" dt="2022-06-02T22:17:55.472" v="23512" actId="26606"/>
          <ac:spMkLst>
            <pc:docMk/>
            <pc:sldMk cId="665739927" sldId="297"/>
            <ac:spMk id="79" creationId="{CF75AD06-DFC4-4B3A-8490-330823D081CF}"/>
          </ac:spMkLst>
        </pc:spChg>
        <pc:spChg chg="add del mod">
          <ac:chgData name="Hsu, Ti" userId="b289efdb-2ab1-46f0-90c9-4d683a2d044c" providerId="ADAL" clId="{7C382BC5-02EA-4F7C-901C-E095C45DAC5B}" dt="2022-06-02T22:08:57.182" v="23426"/>
          <ac:spMkLst>
            <pc:docMk/>
            <pc:sldMk cId="665739927" sldId="297"/>
            <ac:spMk id="80" creationId="{6A8AAC95-3719-4BCD-B710-4160043D9237}"/>
          </ac:spMkLst>
        </pc:spChg>
        <pc:spChg chg="add del mod">
          <ac:chgData name="Hsu, Ti" userId="b289efdb-2ab1-46f0-90c9-4d683a2d044c" providerId="ADAL" clId="{7C382BC5-02EA-4F7C-901C-E095C45DAC5B}" dt="2022-06-02T22:08:57.182" v="23426"/>
          <ac:spMkLst>
            <pc:docMk/>
            <pc:sldMk cId="665739927" sldId="297"/>
            <ac:spMk id="82" creationId="{73A6D7BA-50E4-42FE-A0E3-FC42B7EC4372}"/>
          </ac:spMkLst>
        </pc:spChg>
        <pc:spChg chg="add del">
          <ac:chgData name="Hsu, Ti" userId="b289efdb-2ab1-46f0-90c9-4d683a2d044c" providerId="ADAL" clId="{7C382BC5-02EA-4F7C-901C-E095C45DAC5B}" dt="2022-06-02T22:17:55.472" v="23512" actId="26606"/>
          <ac:spMkLst>
            <pc:docMk/>
            <pc:sldMk cId="665739927" sldId="297"/>
            <ac:spMk id="84" creationId="{FC587C93-0840-40DF-96D5-D1F2137E6449}"/>
          </ac:spMkLst>
        </pc:spChg>
        <pc:spChg chg="add">
          <ac:chgData name="Hsu, Ti" userId="b289efdb-2ab1-46f0-90c9-4d683a2d044c" providerId="ADAL" clId="{7C382BC5-02EA-4F7C-901C-E095C45DAC5B}" dt="2022-06-02T22:17:55.472" v="23512" actId="26606"/>
          <ac:spMkLst>
            <pc:docMk/>
            <pc:sldMk cId="665739927" sldId="297"/>
            <ac:spMk id="101" creationId="{17718681-A12E-49D6-9925-DD7C68176D61}"/>
          </ac:spMkLst>
        </pc:spChg>
        <pc:spChg chg="add">
          <ac:chgData name="Hsu, Ti" userId="b289efdb-2ab1-46f0-90c9-4d683a2d044c" providerId="ADAL" clId="{7C382BC5-02EA-4F7C-901C-E095C45DAC5B}" dt="2022-06-02T22:17:55.472" v="23512" actId="26606"/>
          <ac:spMkLst>
            <pc:docMk/>
            <pc:sldMk cId="665739927" sldId="297"/>
            <ac:spMk id="103" creationId="{FBD77573-9EF2-4C35-8285-A1CF6FBB0EA5}"/>
          </ac:spMkLst>
        </pc:spChg>
        <pc:grpChg chg="add del">
          <ac:chgData name="Hsu, Ti" userId="b289efdb-2ab1-46f0-90c9-4d683a2d044c" providerId="ADAL" clId="{7C382BC5-02EA-4F7C-901C-E095C45DAC5B}" dt="2022-06-01T19:30:07.501" v="18266" actId="26606"/>
          <ac:grpSpMkLst>
            <pc:docMk/>
            <pc:sldMk cId="665739927" sldId="297"/>
            <ac:grpSpMk id="72" creationId="{09DA5303-A1AF-4830-806C-51FCD96188B7}"/>
          </ac:grpSpMkLst>
        </pc:grpChg>
        <pc:grpChg chg="add del">
          <ac:chgData name="Hsu, Ti" userId="b289efdb-2ab1-46f0-90c9-4d683a2d044c" providerId="ADAL" clId="{7C382BC5-02EA-4F7C-901C-E095C45DAC5B}" dt="2022-06-02T22:16:02.951" v="23499" actId="26606"/>
          <ac:grpSpMkLst>
            <pc:docMk/>
            <pc:sldMk cId="665739927" sldId="297"/>
            <ac:grpSpMk id="74" creationId="{0A31B6AF-B711-4CDB-8C2B-16E963DDC4C5}"/>
          </ac:grpSpMkLst>
        </pc:grpChg>
        <pc:grpChg chg="add del">
          <ac:chgData name="Hsu, Ti" userId="b289efdb-2ab1-46f0-90c9-4d683a2d044c" providerId="ADAL" clId="{7C382BC5-02EA-4F7C-901C-E095C45DAC5B}" dt="2022-06-02T22:17:55.472" v="23512" actId="26606"/>
          <ac:grpSpMkLst>
            <pc:docMk/>
            <pc:sldMk cId="665739927" sldId="297"/>
            <ac:grpSpMk id="86" creationId="{5E02D55A-F529-4B19-BAF9-F63240A7B490}"/>
          </ac:grpSpMkLst>
        </pc:grpChg>
        <pc:grpChg chg="add del">
          <ac:chgData name="Hsu, Ti" userId="b289efdb-2ab1-46f0-90c9-4d683a2d044c" providerId="ADAL" clId="{7C382BC5-02EA-4F7C-901C-E095C45DAC5B}" dt="2022-06-02T22:17:55.472" v="23512" actId="26606"/>
          <ac:grpSpMkLst>
            <pc:docMk/>
            <pc:sldMk cId="665739927" sldId="297"/>
            <ac:grpSpMk id="92" creationId="{47A3A52F-BCB3-444D-9372-EE018B135C49}"/>
          </ac:grpSpMkLst>
        </pc:grpChg>
        <pc:cxnChg chg="add del">
          <ac:chgData name="Hsu, Ti" userId="b289efdb-2ab1-46f0-90c9-4d683a2d044c" providerId="ADAL" clId="{7C382BC5-02EA-4F7C-901C-E095C45DAC5B}" dt="2022-06-02T22:14:43.860" v="23486" actId="26606"/>
          <ac:cxnSpMkLst>
            <pc:docMk/>
            <pc:sldMk cId="665739927" sldId="297"/>
            <ac:cxnSpMk id="67" creationId="{F492F8DF-EE34-4FC5-9FFE-76EB2E3BBA95}"/>
          </ac:cxnSpMkLst>
        </pc:cxnChg>
      </pc:sldChg>
      <pc:sldChg chg="modSp add del mod">
        <pc:chgData name="Hsu, Ti" userId="b289efdb-2ab1-46f0-90c9-4d683a2d044c" providerId="ADAL" clId="{7C382BC5-02EA-4F7C-901C-E095C45DAC5B}" dt="2022-05-30T21:02:52.071" v="9259" actId="47"/>
        <pc:sldMkLst>
          <pc:docMk/>
          <pc:sldMk cId="1078336465" sldId="298"/>
        </pc:sldMkLst>
        <pc:spChg chg="mod">
          <ac:chgData name="Hsu, Ti" userId="b289efdb-2ab1-46f0-90c9-4d683a2d044c" providerId="ADAL" clId="{7C382BC5-02EA-4F7C-901C-E095C45DAC5B}" dt="2022-05-30T16:35:13.152" v="4584" actId="1076"/>
          <ac:spMkLst>
            <pc:docMk/>
            <pc:sldMk cId="1078336465" sldId="298"/>
            <ac:spMk id="5" creationId="{CBBB3735-229C-4456-BAC9-9A134FD34622}"/>
          </ac:spMkLst>
        </pc:spChg>
        <pc:spChg chg="mod">
          <ac:chgData name="Hsu, Ti" userId="b289efdb-2ab1-46f0-90c9-4d683a2d044c" providerId="ADAL" clId="{7C382BC5-02EA-4F7C-901C-E095C45DAC5B}" dt="2022-05-30T20:40:42.247" v="8563" actId="20577"/>
          <ac:spMkLst>
            <pc:docMk/>
            <pc:sldMk cId="1078336465" sldId="298"/>
            <ac:spMk id="56" creationId="{4CF39EE5-16CC-8E8B-434F-499C2D482200}"/>
          </ac:spMkLst>
        </pc:spChg>
      </pc:sldChg>
      <pc:sldChg chg="modSp add mod modNotes modNotesTx">
        <pc:chgData name="Hsu, Ti" userId="b289efdb-2ab1-46f0-90c9-4d683a2d044c" providerId="ADAL" clId="{7C382BC5-02EA-4F7C-901C-E095C45DAC5B}" dt="2022-06-09T15:16:11.650" v="25152" actId="113"/>
        <pc:sldMkLst>
          <pc:docMk/>
          <pc:sldMk cId="2976284337" sldId="299"/>
        </pc:sldMkLst>
        <pc:spChg chg="mod">
          <ac:chgData name="Hsu, Ti" userId="b289efdb-2ab1-46f0-90c9-4d683a2d044c" providerId="ADAL" clId="{7C382BC5-02EA-4F7C-901C-E095C45DAC5B}" dt="2022-06-05T15:55:17.723" v="24140" actId="207"/>
          <ac:spMkLst>
            <pc:docMk/>
            <pc:sldMk cId="2976284337" sldId="299"/>
            <ac:spMk id="5" creationId="{CBBB3735-229C-4456-BAC9-9A134FD34622}"/>
          </ac:spMkLst>
        </pc:spChg>
        <pc:spChg chg="mod">
          <ac:chgData name="Hsu, Ti" userId="b289efdb-2ab1-46f0-90c9-4d683a2d044c" providerId="ADAL" clId="{7C382BC5-02EA-4F7C-901C-E095C45DAC5B}" dt="2022-06-09T15:16:11.650" v="25152" actId="113"/>
          <ac:spMkLst>
            <pc:docMk/>
            <pc:sldMk cId="2976284337" sldId="299"/>
            <ac:spMk id="56" creationId="{4CF39EE5-16CC-8E8B-434F-499C2D482200}"/>
          </ac:spMkLst>
        </pc:spChg>
      </pc:sldChg>
      <pc:sldChg chg="addSp delSp modSp add mod setBg delDesignElem modNotes modNotesTx">
        <pc:chgData name="Hsu, Ti" userId="b289efdb-2ab1-46f0-90c9-4d683a2d044c" providerId="ADAL" clId="{7C382BC5-02EA-4F7C-901C-E095C45DAC5B}" dt="2022-06-10T19:52:43.135" v="25419" actId="478"/>
        <pc:sldMkLst>
          <pc:docMk/>
          <pc:sldMk cId="2169150199" sldId="300"/>
        </pc:sldMkLst>
        <pc:spChg chg="add del mod">
          <ac:chgData name="Hsu, Ti" userId="b289efdb-2ab1-46f0-90c9-4d683a2d044c" providerId="ADAL" clId="{7C382BC5-02EA-4F7C-901C-E095C45DAC5B}" dt="2022-06-10T19:52:43.135" v="25419" actId="478"/>
          <ac:spMkLst>
            <pc:docMk/>
            <pc:sldMk cId="2169150199" sldId="300"/>
            <ac:spMk id="2" creationId="{FE40291F-093D-EEC4-344F-5D7E8B5BA919}"/>
          </ac:spMkLst>
        </pc:spChg>
        <pc:spChg chg="mod">
          <ac:chgData name="Hsu, Ti" userId="b289efdb-2ab1-46f0-90c9-4d683a2d044c" providerId="ADAL" clId="{7C382BC5-02EA-4F7C-901C-E095C45DAC5B}" dt="2022-06-05T15:55:51.676" v="24149" actId="1076"/>
          <ac:spMkLst>
            <pc:docMk/>
            <pc:sldMk cId="2169150199" sldId="300"/>
            <ac:spMk id="5" creationId="{CBBB3735-229C-4456-BAC9-9A134FD34622}"/>
          </ac:spMkLst>
        </pc:spChg>
        <pc:spChg chg="add del mod">
          <ac:chgData name="Hsu, Ti" userId="b289efdb-2ab1-46f0-90c9-4d683a2d044c" providerId="ADAL" clId="{7C382BC5-02EA-4F7C-901C-E095C45DAC5B}" dt="2022-05-30T18:54:34.483" v="7065" actId="478"/>
          <ac:spMkLst>
            <pc:docMk/>
            <pc:sldMk cId="2169150199" sldId="300"/>
            <ac:spMk id="6" creationId="{1963CF29-CE3E-BC37-061C-A186BA0FD1CD}"/>
          </ac:spMkLst>
        </pc:spChg>
        <pc:spChg chg="add del">
          <ac:chgData name="Hsu, Ti" userId="b289efdb-2ab1-46f0-90c9-4d683a2d044c" providerId="ADAL" clId="{7C382BC5-02EA-4F7C-901C-E095C45DAC5B}" dt="2022-05-30T18:53:25.293" v="7048" actId="26606"/>
          <ac:spMkLst>
            <pc:docMk/>
            <pc:sldMk cId="2169150199" sldId="300"/>
            <ac:spMk id="8" creationId="{85016AEC-0320-4ED0-8ECB-FE11DDDFE17A}"/>
          </ac:spMkLst>
        </pc:spChg>
        <pc:spChg chg="add del">
          <ac:chgData name="Hsu, Ti" userId="b289efdb-2ab1-46f0-90c9-4d683a2d044c" providerId="ADAL" clId="{7C382BC5-02EA-4F7C-901C-E095C45DAC5B}" dt="2022-05-30T18:53:25.293" v="7048" actId="26606"/>
          <ac:spMkLst>
            <pc:docMk/>
            <pc:sldMk cId="2169150199" sldId="300"/>
            <ac:spMk id="9" creationId="{C70C3B59-DE2C-4611-8148-812575C5CA48}"/>
          </ac:spMkLst>
        </pc:spChg>
        <pc:spChg chg="add del">
          <ac:chgData name="Hsu, Ti" userId="b289efdb-2ab1-46f0-90c9-4d683a2d044c" providerId="ADAL" clId="{7C382BC5-02EA-4F7C-901C-E095C45DAC5B}" dt="2022-05-30T18:52:32.514" v="7046" actId="26606"/>
          <ac:spMkLst>
            <pc:docMk/>
            <pc:sldMk cId="2169150199" sldId="300"/>
            <ac:spMk id="11" creationId="{66E48AFA-8884-4F68-A44F-D2C1E8609C5A}"/>
          </ac:spMkLst>
        </pc:spChg>
        <pc:spChg chg="add del">
          <ac:chgData name="Hsu, Ti" userId="b289efdb-2ab1-46f0-90c9-4d683a2d044c" providerId="ADAL" clId="{7C382BC5-02EA-4F7C-901C-E095C45DAC5B}" dt="2022-06-01T18:40:26.120" v="14078"/>
          <ac:spMkLst>
            <pc:docMk/>
            <pc:sldMk cId="2169150199" sldId="300"/>
            <ac:spMk id="12" creationId="{66E48AFA-8884-4F68-A44F-D2C1E8609C5A}"/>
          </ac:spMkLst>
        </pc:spChg>
        <pc:spChg chg="add del">
          <ac:chgData name="Hsu, Ti" userId="b289efdb-2ab1-46f0-90c9-4d683a2d044c" providerId="ADAL" clId="{7C382BC5-02EA-4F7C-901C-E095C45DAC5B}" dt="2022-05-30T18:52:32.514" v="7046" actId="26606"/>
          <ac:spMkLst>
            <pc:docMk/>
            <pc:sldMk cId="2169150199" sldId="300"/>
            <ac:spMk id="13" creationId="{969D19A6-08CB-498C-93EC-3FFB021FC68A}"/>
          </ac:spMkLst>
        </pc:spChg>
        <pc:spChg chg="add del">
          <ac:chgData name="Hsu, Ti" userId="b289efdb-2ab1-46f0-90c9-4d683a2d044c" providerId="ADAL" clId="{7C382BC5-02EA-4F7C-901C-E095C45DAC5B}" dt="2022-06-01T18:40:26.120" v="14078"/>
          <ac:spMkLst>
            <pc:docMk/>
            <pc:sldMk cId="2169150199" sldId="300"/>
            <ac:spMk id="14" creationId="{969D19A6-08CB-498C-93EC-3FFB021FC68A}"/>
          </ac:spMkLst>
        </pc:spChg>
        <pc:spChg chg="add mod">
          <ac:chgData name="Hsu, Ti" userId="b289efdb-2ab1-46f0-90c9-4d683a2d044c" providerId="ADAL" clId="{7C382BC5-02EA-4F7C-901C-E095C45DAC5B}" dt="2022-06-05T15:55:46.039" v="24148" actId="255"/>
          <ac:spMkLst>
            <pc:docMk/>
            <pc:sldMk cId="2169150199" sldId="300"/>
            <ac:spMk id="15" creationId="{6FF00F43-0D91-9904-1831-1E0094AA914F}"/>
          </ac:spMkLst>
        </pc:spChg>
        <pc:spChg chg="del">
          <ac:chgData name="Hsu, Ti" userId="b289efdb-2ab1-46f0-90c9-4d683a2d044c" providerId="ADAL" clId="{7C382BC5-02EA-4F7C-901C-E095C45DAC5B}" dt="2022-05-30T18:48:07.527" v="6984" actId="478"/>
          <ac:spMkLst>
            <pc:docMk/>
            <pc:sldMk cId="2169150199" sldId="300"/>
            <ac:spMk id="56" creationId="{4CF39EE5-16CC-8E8B-434F-499C2D482200}"/>
          </ac:spMkLst>
        </pc:spChg>
        <pc:picChg chg="add mod">
          <ac:chgData name="Hsu, Ti" userId="b289efdb-2ab1-46f0-90c9-4d683a2d044c" providerId="ADAL" clId="{7C382BC5-02EA-4F7C-901C-E095C45DAC5B}" dt="2022-06-09T15:16:37.899" v="25154" actId="1076"/>
          <ac:picMkLst>
            <pc:docMk/>
            <pc:sldMk cId="2169150199" sldId="300"/>
            <ac:picMk id="4" creationId="{9FBE2DE4-85DB-CDDA-4DDF-A7227F14F7AF}"/>
          </ac:picMkLst>
        </pc:picChg>
      </pc:sldChg>
      <pc:sldChg chg="addSp delSp modSp add mod ord setBg delDesignElem modNotes modNotesTx">
        <pc:chgData name="Hsu, Ti" userId="b289efdb-2ab1-46f0-90c9-4d683a2d044c" providerId="ADAL" clId="{7C382BC5-02EA-4F7C-901C-E095C45DAC5B}" dt="2022-06-09T15:07:42.158" v="24366" actId="20577"/>
        <pc:sldMkLst>
          <pc:docMk/>
          <pc:sldMk cId="910242606" sldId="301"/>
        </pc:sldMkLst>
        <pc:spChg chg="mod">
          <ac:chgData name="Hsu, Ti" userId="b289efdb-2ab1-46f0-90c9-4d683a2d044c" providerId="ADAL" clId="{7C382BC5-02EA-4F7C-901C-E095C45DAC5B}" dt="2022-06-05T18:58:38.713" v="24174" actId="1076"/>
          <ac:spMkLst>
            <pc:docMk/>
            <pc:sldMk cId="910242606" sldId="301"/>
            <ac:spMk id="5" creationId="{CBBB3735-229C-4456-BAC9-9A134FD34622}"/>
          </ac:spMkLst>
        </pc:spChg>
        <pc:spChg chg="mod">
          <ac:chgData name="Hsu, Ti" userId="b289efdb-2ab1-46f0-90c9-4d683a2d044c" providerId="ADAL" clId="{7C382BC5-02EA-4F7C-901C-E095C45DAC5B}" dt="2022-06-09T15:07:26.307" v="24310" actId="20577"/>
          <ac:spMkLst>
            <pc:docMk/>
            <pc:sldMk cId="910242606" sldId="301"/>
            <ac:spMk id="56" creationId="{4CF39EE5-16CC-8E8B-434F-499C2D482200}"/>
          </ac:spMkLst>
        </pc:spChg>
        <pc:spChg chg="add del">
          <ac:chgData name="Hsu, Ti" userId="b289efdb-2ab1-46f0-90c9-4d683a2d044c" providerId="ADAL" clId="{7C382BC5-02EA-4F7C-901C-E095C45DAC5B}" dt="2022-06-01T18:40:26.120" v="14078"/>
          <ac:spMkLst>
            <pc:docMk/>
            <pc:sldMk cId="910242606" sldId="301"/>
            <ac:spMk id="61" creationId="{6BEF4656-0683-4420-BED2-A1C88CED7D80}"/>
          </ac:spMkLst>
        </pc:spChg>
        <pc:spChg chg="add del">
          <ac:chgData name="Hsu, Ti" userId="b289efdb-2ab1-46f0-90c9-4d683a2d044c" providerId="ADAL" clId="{7C382BC5-02EA-4F7C-901C-E095C45DAC5B}" dt="2022-06-01T18:40:26.120" v="14078"/>
          <ac:spMkLst>
            <pc:docMk/>
            <pc:sldMk cId="910242606" sldId="301"/>
            <ac:spMk id="86" creationId="{C4CCB850-8E75-43A0-AE24-BEE25764B197}"/>
          </ac:spMkLst>
        </pc:spChg>
        <pc:grpChg chg="add del">
          <ac:chgData name="Hsu, Ti" userId="b289efdb-2ab1-46f0-90c9-4d683a2d044c" providerId="ADAL" clId="{7C382BC5-02EA-4F7C-901C-E095C45DAC5B}" dt="2022-06-01T18:40:26.120" v="14078"/>
          <ac:grpSpMkLst>
            <pc:docMk/>
            <pc:sldMk cId="910242606" sldId="301"/>
            <ac:grpSpMk id="63" creationId="{C40C6DFE-A65D-4403-B6BC-B3955D185AF4}"/>
          </ac:grpSpMkLst>
        </pc:grpChg>
      </pc:sldChg>
      <pc:sldChg chg="addSp delSp modSp add mod setBg delDesignElem modNotes modNotesTx">
        <pc:chgData name="Hsu, Ti" userId="b289efdb-2ab1-46f0-90c9-4d683a2d044c" providerId="ADAL" clId="{7C382BC5-02EA-4F7C-901C-E095C45DAC5B}" dt="2022-06-09T15:09:23.991" v="24625" actId="20577"/>
        <pc:sldMkLst>
          <pc:docMk/>
          <pc:sldMk cId="2094777505" sldId="302"/>
        </pc:sldMkLst>
        <pc:spChg chg="mod">
          <ac:chgData name="Hsu, Ti" userId="b289efdb-2ab1-46f0-90c9-4d683a2d044c" providerId="ADAL" clId="{7C382BC5-02EA-4F7C-901C-E095C45DAC5B}" dt="2022-06-07T14:57:14.103" v="24224" actId="26606"/>
          <ac:spMkLst>
            <pc:docMk/>
            <pc:sldMk cId="2094777505" sldId="302"/>
            <ac:spMk id="5" creationId="{CBBB3735-229C-4456-BAC9-9A134FD34622}"/>
          </ac:spMkLst>
        </pc:spChg>
        <pc:spChg chg="add del mod">
          <ac:chgData name="Hsu, Ti" userId="b289efdb-2ab1-46f0-90c9-4d683a2d044c" providerId="ADAL" clId="{7C382BC5-02EA-4F7C-901C-E095C45DAC5B}" dt="2022-06-07T14:57:14.103" v="24224" actId="26606"/>
          <ac:spMkLst>
            <pc:docMk/>
            <pc:sldMk cId="2094777505" sldId="302"/>
            <ac:spMk id="56" creationId="{4CF39EE5-16CC-8E8B-434F-499C2D482200}"/>
          </ac:spMkLst>
        </pc:spChg>
        <pc:spChg chg="add del">
          <ac:chgData name="Hsu, Ti" userId="b289efdb-2ab1-46f0-90c9-4d683a2d044c" providerId="ADAL" clId="{7C382BC5-02EA-4F7C-901C-E095C45DAC5B}" dt="2022-06-01T18:40:26.120" v="14078"/>
          <ac:spMkLst>
            <pc:docMk/>
            <pc:sldMk cId="2094777505" sldId="302"/>
            <ac:spMk id="61" creationId="{6D6CDB20-394C-4D51-9C5B-8751E21338DC}"/>
          </ac:spMkLst>
        </pc:spChg>
        <pc:spChg chg="add del">
          <ac:chgData name="Hsu, Ti" userId="b289efdb-2ab1-46f0-90c9-4d683a2d044c" providerId="ADAL" clId="{7C382BC5-02EA-4F7C-901C-E095C45DAC5B}" dt="2022-06-07T14:56:56.290" v="24221" actId="26606"/>
          <ac:spMkLst>
            <pc:docMk/>
            <pc:sldMk cId="2094777505" sldId="302"/>
            <ac:spMk id="62" creationId="{46C2E80F-49A6-4372-B103-219D417A55ED}"/>
          </ac:spMkLst>
        </pc:spChg>
        <pc:spChg chg="add del">
          <ac:chgData name="Hsu, Ti" userId="b289efdb-2ab1-46f0-90c9-4d683a2d044c" providerId="ADAL" clId="{7C382BC5-02EA-4F7C-901C-E095C45DAC5B}" dt="2022-06-01T18:40:26.120" v="14078"/>
          <ac:spMkLst>
            <pc:docMk/>
            <pc:sldMk cId="2094777505" sldId="302"/>
            <ac:spMk id="63" creationId="{46DFD1E0-DCA7-47E6-B78B-6ECDDF873DD6}"/>
          </ac:spMkLst>
        </pc:spChg>
        <pc:spChg chg="add del">
          <ac:chgData name="Hsu, Ti" userId="b289efdb-2ab1-46f0-90c9-4d683a2d044c" providerId="ADAL" clId="{7C382BC5-02EA-4F7C-901C-E095C45DAC5B}" dt="2022-06-07T14:57:14.048" v="24223" actId="26606"/>
          <ac:spMkLst>
            <pc:docMk/>
            <pc:sldMk cId="2094777505" sldId="302"/>
            <ac:spMk id="64" creationId="{3A5B4632-C963-4296-86F0-79AA9EA5AE98}"/>
          </ac:spMkLst>
        </pc:spChg>
        <pc:spChg chg="add del">
          <ac:chgData name="Hsu, Ti" userId="b289efdb-2ab1-46f0-90c9-4d683a2d044c" providerId="ADAL" clId="{7C382BC5-02EA-4F7C-901C-E095C45DAC5B}" dt="2022-06-01T18:40:26.120" v="14078"/>
          <ac:spMkLst>
            <pc:docMk/>
            <pc:sldMk cId="2094777505" sldId="302"/>
            <ac:spMk id="65" creationId="{8AAB0B1E-BB97-40E0-8DCD-D1197A0E1D6A}"/>
          </ac:spMkLst>
        </pc:spChg>
        <pc:spChg chg="add del">
          <ac:chgData name="Hsu, Ti" userId="b289efdb-2ab1-46f0-90c9-4d683a2d044c" providerId="ADAL" clId="{7C382BC5-02EA-4F7C-901C-E095C45DAC5B}" dt="2022-06-07T14:57:48.724" v="24230" actId="26606"/>
          <ac:spMkLst>
            <pc:docMk/>
            <pc:sldMk cId="2094777505" sldId="302"/>
            <ac:spMk id="87" creationId="{D55CD764-972B-4CA5-A885-53E55C63E174}"/>
          </ac:spMkLst>
        </pc:spChg>
        <pc:spChg chg="add del">
          <ac:chgData name="Hsu, Ti" userId="b289efdb-2ab1-46f0-90c9-4d683a2d044c" providerId="ADAL" clId="{7C382BC5-02EA-4F7C-901C-E095C45DAC5B}" dt="2022-06-07T14:57:48.724" v="24230" actId="26606"/>
          <ac:spMkLst>
            <pc:docMk/>
            <pc:sldMk cId="2094777505" sldId="302"/>
            <ac:spMk id="88" creationId="{E3E51905-F374-4E1A-97CF-B741584B74D5}"/>
          </ac:spMkLst>
        </pc:spChg>
        <pc:spChg chg="add del">
          <ac:chgData name="Hsu, Ti" userId="b289efdb-2ab1-46f0-90c9-4d683a2d044c" providerId="ADAL" clId="{7C382BC5-02EA-4F7C-901C-E095C45DAC5B}" dt="2022-06-07T14:57:48.724" v="24230" actId="26606"/>
          <ac:spMkLst>
            <pc:docMk/>
            <pc:sldMk cId="2094777505" sldId="302"/>
            <ac:spMk id="89" creationId="{34165AB3-7006-4430-BCE3-25476BE13322}"/>
          </ac:spMkLst>
        </pc:spChg>
        <pc:spChg chg="add del">
          <ac:chgData name="Hsu, Ti" userId="b289efdb-2ab1-46f0-90c9-4d683a2d044c" providerId="ADAL" clId="{7C382BC5-02EA-4F7C-901C-E095C45DAC5B}" dt="2022-06-07T14:57:42.421" v="24227" actId="26606"/>
          <ac:spMkLst>
            <pc:docMk/>
            <pc:sldMk cId="2094777505" sldId="302"/>
            <ac:spMk id="97" creationId="{D55CD764-972B-4CA5-A885-53E55C63E174}"/>
          </ac:spMkLst>
        </pc:spChg>
        <pc:spChg chg="add del">
          <ac:chgData name="Hsu, Ti" userId="b289efdb-2ab1-46f0-90c9-4d683a2d044c" providerId="ADAL" clId="{7C382BC5-02EA-4F7C-901C-E095C45DAC5B}" dt="2022-06-07T14:57:42.421" v="24227" actId="26606"/>
          <ac:spMkLst>
            <pc:docMk/>
            <pc:sldMk cId="2094777505" sldId="302"/>
            <ac:spMk id="99" creationId="{34165AB3-7006-4430-BCE3-25476BE13322}"/>
          </ac:spMkLst>
        </pc:spChg>
        <pc:spChg chg="add del">
          <ac:chgData name="Hsu, Ti" userId="b289efdb-2ab1-46f0-90c9-4d683a2d044c" providerId="ADAL" clId="{7C382BC5-02EA-4F7C-901C-E095C45DAC5B}" dt="2022-06-07T14:57:42.421" v="24227" actId="26606"/>
          <ac:spMkLst>
            <pc:docMk/>
            <pc:sldMk cId="2094777505" sldId="302"/>
            <ac:spMk id="123" creationId="{E3E51905-F374-4E1A-97CF-B741584B74D5}"/>
          </ac:spMkLst>
        </pc:spChg>
        <pc:spChg chg="add del">
          <ac:chgData name="Hsu, Ti" userId="b289efdb-2ab1-46f0-90c9-4d683a2d044c" providerId="ADAL" clId="{7C382BC5-02EA-4F7C-901C-E095C45DAC5B}" dt="2022-06-07T14:57:48.724" v="24230" actId="26606"/>
          <ac:spMkLst>
            <pc:docMk/>
            <pc:sldMk cId="2094777505" sldId="302"/>
            <ac:spMk id="125" creationId="{D55CD764-972B-4CA5-A885-53E55C63E174}"/>
          </ac:spMkLst>
        </pc:spChg>
        <pc:spChg chg="add del">
          <ac:chgData name="Hsu, Ti" userId="b289efdb-2ab1-46f0-90c9-4d683a2d044c" providerId="ADAL" clId="{7C382BC5-02EA-4F7C-901C-E095C45DAC5B}" dt="2022-06-07T14:57:48.724" v="24230" actId="26606"/>
          <ac:spMkLst>
            <pc:docMk/>
            <pc:sldMk cId="2094777505" sldId="302"/>
            <ac:spMk id="126" creationId="{34165AB3-7006-4430-BCE3-25476BE13322}"/>
          </ac:spMkLst>
        </pc:spChg>
        <pc:spChg chg="add del">
          <ac:chgData name="Hsu, Ti" userId="b289efdb-2ab1-46f0-90c9-4d683a2d044c" providerId="ADAL" clId="{7C382BC5-02EA-4F7C-901C-E095C45DAC5B}" dt="2022-06-07T14:57:48.724" v="24230" actId="26606"/>
          <ac:spMkLst>
            <pc:docMk/>
            <pc:sldMk cId="2094777505" sldId="302"/>
            <ac:spMk id="148" creationId="{E3E51905-F374-4E1A-97CF-B741584B74D5}"/>
          </ac:spMkLst>
        </pc:spChg>
        <pc:grpChg chg="add del">
          <ac:chgData name="Hsu, Ti" userId="b289efdb-2ab1-46f0-90c9-4d683a2d044c" providerId="ADAL" clId="{7C382BC5-02EA-4F7C-901C-E095C45DAC5B}" dt="2022-06-07T14:57:48.724" v="24230" actId="26606"/>
          <ac:grpSpMkLst>
            <pc:docMk/>
            <pc:sldMk cId="2094777505" sldId="302"/>
            <ac:grpSpMk id="90" creationId="{11999B20-6058-4C55-882E-A1FB050B69DD}"/>
          </ac:grpSpMkLst>
        </pc:grpChg>
        <pc:grpChg chg="add del">
          <ac:chgData name="Hsu, Ti" userId="b289efdb-2ab1-46f0-90c9-4d683a2d044c" providerId="ADAL" clId="{7C382BC5-02EA-4F7C-901C-E095C45DAC5B}" dt="2022-06-07T14:57:42.421" v="24227" actId="26606"/>
          <ac:grpSpMkLst>
            <pc:docMk/>
            <pc:sldMk cId="2094777505" sldId="302"/>
            <ac:grpSpMk id="101" creationId="{11999B20-6058-4C55-882E-A1FB050B69DD}"/>
          </ac:grpSpMkLst>
        </pc:grpChg>
        <pc:grpChg chg="add del">
          <ac:chgData name="Hsu, Ti" userId="b289efdb-2ab1-46f0-90c9-4d683a2d044c" providerId="ADAL" clId="{7C382BC5-02EA-4F7C-901C-E095C45DAC5B}" dt="2022-06-07T14:57:48.724" v="24230" actId="26606"/>
          <ac:grpSpMkLst>
            <pc:docMk/>
            <pc:sldMk cId="2094777505" sldId="302"/>
            <ac:grpSpMk id="127" creationId="{11999B20-6058-4C55-882E-A1FB050B69DD}"/>
          </ac:grpSpMkLst>
        </pc:grpChg>
        <pc:graphicFrameChg chg="add del">
          <ac:chgData name="Hsu, Ti" userId="b289efdb-2ab1-46f0-90c9-4d683a2d044c" providerId="ADAL" clId="{7C382BC5-02EA-4F7C-901C-E095C45DAC5B}" dt="2022-06-07T14:56:56.290" v="24221" actId="26606"/>
          <ac:graphicFrameMkLst>
            <pc:docMk/>
            <pc:sldMk cId="2094777505" sldId="302"/>
            <ac:graphicFrameMk id="58" creationId="{CEBFC42B-5214-4FF0-B98F-7499DE054C73}"/>
          </ac:graphicFrameMkLst>
        </pc:graphicFrameChg>
        <pc:graphicFrameChg chg="add del">
          <ac:chgData name="Hsu, Ti" userId="b289efdb-2ab1-46f0-90c9-4d683a2d044c" providerId="ADAL" clId="{7C382BC5-02EA-4F7C-901C-E095C45DAC5B}" dt="2022-06-07T14:57:14.048" v="24223" actId="26606"/>
          <ac:graphicFrameMkLst>
            <pc:docMk/>
            <pc:sldMk cId="2094777505" sldId="302"/>
            <ac:graphicFrameMk id="66" creationId="{C6853190-03E9-0E74-182D-A28E111D742D}"/>
          </ac:graphicFrameMkLst>
        </pc:graphicFrameChg>
        <pc:graphicFrameChg chg="add mod modGraphic">
          <ac:chgData name="Hsu, Ti" userId="b289efdb-2ab1-46f0-90c9-4d683a2d044c" providerId="ADAL" clId="{7C382BC5-02EA-4F7C-901C-E095C45DAC5B}" dt="2022-06-07T15:00:26.284" v="24251" actId="255"/>
          <ac:graphicFrameMkLst>
            <pc:docMk/>
            <pc:sldMk cId="2094777505" sldId="302"/>
            <ac:graphicFrameMk id="92" creationId="{BF5F4F33-1FEA-876B-F7EF-562C4A3AE443}"/>
          </ac:graphicFrameMkLst>
        </pc:graphicFrameChg>
        <pc:cxnChg chg="add del">
          <ac:chgData name="Hsu, Ti" userId="b289efdb-2ab1-46f0-90c9-4d683a2d044c" providerId="ADAL" clId="{7C382BC5-02EA-4F7C-901C-E095C45DAC5B}" dt="2022-06-01T18:40:26.120" v="14078"/>
          <ac:cxnSpMkLst>
            <pc:docMk/>
            <pc:sldMk cId="2094777505" sldId="302"/>
            <ac:cxnSpMk id="67" creationId="{F492F8DF-EE34-4FC5-9FFE-76EB2E3BBA95}"/>
          </ac:cxnSpMkLst>
        </pc:cxnChg>
      </pc:sldChg>
      <pc:sldChg chg="modSp add mod modNotes modNotesTx">
        <pc:chgData name="Hsu, Ti" userId="b289efdb-2ab1-46f0-90c9-4d683a2d044c" providerId="ADAL" clId="{7C382BC5-02EA-4F7C-901C-E095C45DAC5B}" dt="2022-06-27T14:26:11.812" v="26014" actId="20577"/>
        <pc:sldMkLst>
          <pc:docMk/>
          <pc:sldMk cId="3593204495" sldId="303"/>
        </pc:sldMkLst>
        <pc:spChg chg="mod">
          <ac:chgData name="Hsu, Ti" userId="b289efdb-2ab1-46f0-90c9-4d683a2d044c" providerId="ADAL" clId="{7C382BC5-02EA-4F7C-901C-E095C45DAC5B}" dt="2022-06-15T16:51:14.770" v="25923" actId="1076"/>
          <ac:spMkLst>
            <pc:docMk/>
            <pc:sldMk cId="3593204495" sldId="303"/>
            <ac:spMk id="5" creationId="{CBBB3735-229C-4456-BAC9-9A134FD34622}"/>
          </ac:spMkLst>
        </pc:spChg>
        <pc:spChg chg="mod">
          <ac:chgData name="Hsu, Ti" userId="b289efdb-2ab1-46f0-90c9-4d683a2d044c" providerId="ADAL" clId="{7C382BC5-02EA-4F7C-901C-E095C45DAC5B}" dt="2022-06-15T16:51:11.863" v="25922" actId="1036"/>
          <ac:spMkLst>
            <pc:docMk/>
            <pc:sldMk cId="3593204495" sldId="303"/>
            <ac:spMk id="56" creationId="{4CF39EE5-16CC-8E8B-434F-499C2D482200}"/>
          </ac:spMkLst>
        </pc:spChg>
      </pc:sldChg>
      <pc:sldChg chg="modSp add mod modNotesTx">
        <pc:chgData name="Hsu, Ti" userId="b289efdb-2ab1-46f0-90c9-4d683a2d044c" providerId="ADAL" clId="{7C382BC5-02EA-4F7C-901C-E095C45DAC5B}" dt="2022-06-27T14:27:20.212" v="26093" actId="20577"/>
        <pc:sldMkLst>
          <pc:docMk/>
          <pc:sldMk cId="3476560000" sldId="304"/>
        </pc:sldMkLst>
        <pc:spChg chg="mod">
          <ac:chgData name="Hsu, Ti" userId="b289efdb-2ab1-46f0-90c9-4d683a2d044c" providerId="ADAL" clId="{7C382BC5-02EA-4F7C-901C-E095C45DAC5B}" dt="2022-06-05T15:56:06.764" v="24152" actId="207"/>
          <ac:spMkLst>
            <pc:docMk/>
            <pc:sldMk cId="3476560000" sldId="304"/>
            <ac:spMk id="5" creationId="{CBBB3735-229C-4456-BAC9-9A134FD34622}"/>
          </ac:spMkLst>
        </pc:spChg>
        <pc:spChg chg="mod">
          <ac:chgData name="Hsu, Ti" userId="b289efdb-2ab1-46f0-90c9-4d683a2d044c" providerId="ADAL" clId="{7C382BC5-02EA-4F7C-901C-E095C45DAC5B}" dt="2022-06-12T18:39:00.200" v="25696" actId="20577"/>
          <ac:spMkLst>
            <pc:docMk/>
            <pc:sldMk cId="3476560000" sldId="304"/>
            <ac:spMk id="56" creationId="{4CF39EE5-16CC-8E8B-434F-499C2D482200}"/>
          </ac:spMkLst>
        </pc:spChg>
      </pc:sldChg>
      <pc:sldChg chg="modSp add mod">
        <pc:chgData name="Hsu, Ti" userId="b289efdb-2ab1-46f0-90c9-4d683a2d044c" providerId="ADAL" clId="{7C382BC5-02EA-4F7C-901C-E095C45DAC5B}" dt="2022-06-05T15:56:26.484" v="24157" actId="14100"/>
        <pc:sldMkLst>
          <pc:docMk/>
          <pc:sldMk cId="23029955" sldId="305"/>
        </pc:sldMkLst>
        <pc:spChg chg="mod">
          <ac:chgData name="Hsu, Ti" userId="b289efdb-2ab1-46f0-90c9-4d683a2d044c" providerId="ADAL" clId="{7C382BC5-02EA-4F7C-901C-E095C45DAC5B}" dt="2022-06-05T15:56:18.861" v="24155" actId="207"/>
          <ac:spMkLst>
            <pc:docMk/>
            <pc:sldMk cId="23029955" sldId="305"/>
            <ac:spMk id="5" creationId="{CBBB3735-229C-4456-BAC9-9A134FD34622}"/>
          </ac:spMkLst>
        </pc:spChg>
        <pc:spChg chg="mod">
          <ac:chgData name="Hsu, Ti" userId="b289efdb-2ab1-46f0-90c9-4d683a2d044c" providerId="ADAL" clId="{7C382BC5-02EA-4F7C-901C-E095C45DAC5B}" dt="2022-06-05T15:56:26.484" v="24157" actId="14100"/>
          <ac:spMkLst>
            <pc:docMk/>
            <pc:sldMk cId="23029955" sldId="305"/>
            <ac:spMk id="56" creationId="{4CF39EE5-16CC-8E8B-434F-499C2D482200}"/>
          </ac:spMkLst>
        </pc:spChg>
      </pc:sldChg>
      <pc:sldChg chg="addSp delSp modSp add mod setBg setClrOvrMap modNotesTx">
        <pc:chgData name="Hsu, Ti" userId="b289efdb-2ab1-46f0-90c9-4d683a2d044c" providerId="ADAL" clId="{7C382BC5-02EA-4F7C-901C-E095C45DAC5B}" dt="2022-06-10T20:00:27.393" v="25611" actId="20577"/>
        <pc:sldMkLst>
          <pc:docMk/>
          <pc:sldMk cId="1892190708" sldId="306"/>
        </pc:sldMkLst>
        <pc:spChg chg="mod">
          <ac:chgData name="Hsu, Ti" userId="b289efdb-2ab1-46f0-90c9-4d683a2d044c" providerId="ADAL" clId="{7C382BC5-02EA-4F7C-901C-E095C45DAC5B}" dt="2022-06-05T15:56:34.181" v="24158" actId="207"/>
          <ac:spMkLst>
            <pc:docMk/>
            <pc:sldMk cId="1892190708" sldId="306"/>
            <ac:spMk id="5" creationId="{CBBB3735-229C-4456-BAC9-9A134FD34622}"/>
          </ac:spMkLst>
        </pc:spChg>
        <pc:spChg chg="add del mod">
          <ac:chgData name="Hsu, Ti" userId="b289efdb-2ab1-46f0-90c9-4d683a2d044c" providerId="ADAL" clId="{7C382BC5-02EA-4F7C-901C-E095C45DAC5B}" dt="2022-06-10T20:00:27.393" v="25611" actId="20577"/>
          <ac:spMkLst>
            <pc:docMk/>
            <pc:sldMk cId="1892190708" sldId="306"/>
            <ac:spMk id="56" creationId="{4CF39EE5-16CC-8E8B-434F-499C2D482200}"/>
          </ac:spMkLst>
        </pc:spChg>
        <pc:spChg chg="add del">
          <ac:chgData name="Hsu, Ti" userId="b289efdb-2ab1-46f0-90c9-4d683a2d044c" providerId="ADAL" clId="{7C382BC5-02EA-4F7C-901C-E095C45DAC5B}" dt="2022-06-01T19:58:55.987" v="22232" actId="26606"/>
          <ac:spMkLst>
            <pc:docMk/>
            <pc:sldMk cId="1892190708" sldId="306"/>
            <ac:spMk id="61" creationId="{4BC99CB9-DDAD-44A2-8A1C-E3AF4E72DF5C}"/>
          </ac:spMkLst>
        </pc:spChg>
        <pc:spChg chg="add del">
          <ac:chgData name="Hsu, Ti" userId="b289efdb-2ab1-46f0-90c9-4d683a2d044c" providerId="ADAL" clId="{7C382BC5-02EA-4F7C-901C-E095C45DAC5B}" dt="2022-06-01T19:59:24.117" v="22266" actId="26606"/>
          <ac:spMkLst>
            <pc:docMk/>
            <pc:sldMk cId="1892190708" sldId="306"/>
            <ac:spMk id="62" creationId="{2E442304-DDBD-4F7B-8017-36BCC863FB40}"/>
          </ac:spMkLst>
        </pc:spChg>
        <pc:spChg chg="add del">
          <ac:chgData name="Hsu, Ti" userId="b289efdb-2ab1-46f0-90c9-4d683a2d044c" providerId="ADAL" clId="{7C382BC5-02EA-4F7C-901C-E095C45DAC5B}" dt="2022-06-01T19:58:55.987" v="22232" actId="26606"/>
          <ac:spMkLst>
            <pc:docMk/>
            <pc:sldMk cId="1892190708" sldId="306"/>
            <ac:spMk id="63" creationId="{1561AEE4-4E38-4BAC-976D-E0DE523FC5D1}"/>
          </ac:spMkLst>
        </pc:spChg>
        <pc:spChg chg="add del">
          <ac:chgData name="Hsu, Ti" userId="b289efdb-2ab1-46f0-90c9-4d683a2d044c" providerId="ADAL" clId="{7C382BC5-02EA-4F7C-901C-E095C45DAC5B}" dt="2022-06-01T19:59:24.117" v="22266" actId="26606"/>
          <ac:spMkLst>
            <pc:docMk/>
            <pc:sldMk cId="1892190708" sldId="306"/>
            <ac:spMk id="64" creationId="{5E107275-3853-46FD-A241-DE4355A42675}"/>
          </ac:spMkLst>
        </pc:spChg>
        <pc:spChg chg="add del">
          <ac:chgData name="Hsu, Ti" userId="b289efdb-2ab1-46f0-90c9-4d683a2d044c" providerId="ADAL" clId="{7C382BC5-02EA-4F7C-901C-E095C45DAC5B}" dt="2022-06-01T19:59:48.781" v="22270" actId="26606"/>
          <ac:spMkLst>
            <pc:docMk/>
            <pc:sldMk cId="1892190708" sldId="306"/>
            <ac:spMk id="66" creationId="{4F7EBAE4-9945-4473-9E34-B2C66EA0F03D}"/>
          </ac:spMkLst>
        </pc:spChg>
        <pc:spChg chg="add del">
          <ac:chgData name="Hsu, Ti" userId="b289efdb-2ab1-46f0-90c9-4d683a2d044c" providerId="ADAL" clId="{7C382BC5-02EA-4F7C-901C-E095C45DAC5B}" dt="2022-06-01T19:59:07.207" v="22240" actId="26606"/>
          <ac:spMkLst>
            <pc:docMk/>
            <pc:sldMk cId="1892190708" sldId="306"/>
            <ac:spMk id="67" creationId="{BD92035A-AA2F-4CD8-A556-1CE8BDEC75BD}"/>
          </ac:spMkLst>
        </pc:spChg>
        <pc:spChg chg="add del">
          <ac:chgData name="Hsu, Ti" userId="b289efdb-2ab1-46f0-90c9-4d683a2d044c" providerId="ADAL" clId="{7C382BC5-02EA-4F7C-901C-E095C45DAC5B}" dt="2022-06-01T19:59:48.781" v="22270" actId="26606"/>
          <ac:spMkLst>
            <pc:docMk/>
            <pc:sldMk cId="1892190708" sldId="306"/>
            <ac:spMk id="68" creationId="{70BEB1E7-2F88-40BC-B73D-42E5B6F80BFC}"/>
          </ac:spMkLst>
        </pc:spChg>
        <pc:spChg chg="add del">
          <ac:chgData name="Hsu, Ti" userId="b289efdb-2ab1-46f0-90c9-4d683a2d044c" providerId="ADAL" clId="{7C382BC5-02EA-4F7C-901C-E095C45DAC5B}" dt="2022-06-01T19:59:07.207" v="22240" actId="26606"/>
          <ac:spMkLst>
            <pc:docMk/>
            <pc:sldMk cId="1892190708" sldId="306"/>
            <ac:spMk id="69" creationId="{ED888B23-07FA-482A-96DF-47E31AF1A603}"/>
          </ac:spMkLst>
        </pc:spChg>
        <pc:spChg chg="add del">
          <ac:chgData name="Hsu, Ti" userId="b289efdb-2ab1-46f0-90c9-4d683a2d044c" providerId="ADAL" clId="{7C382BC5-02EA-4F7C-901C-E095C45DAC5B}" dt="2022-06-01T19:59:48.781" v="22270" actId="26606"/>
          <ac:spMkLst>
            <pc:docMk/>
            <pc:sldMk cId="1892190708" sldId="306"/>
            <ac:spMk id="72" creationId="{A7B99495-F43F-4D80-A44F-2CB4764EB90B}"/>
          </ac:spMkLst>
        </pc:spChg>
        <pc:spChg chg="add del">
          <ac:chgData name="Hsu, Ti" userId="b289efdb-2ab1-46f0-90c9-4d683a2d044c" providerId="ADAL" clId="{7C382BC5-02EA-4F7C-901C-E095C45DAC5B}" dt="2022-06-01T19:59:15.636" v="22258" actId="26606"/>
          <ac:spMkLst>
            <pc:docMk/>
            <pc:sldMk cId="1892190708" sldId="306"/>
            <ac:spMk id="73" creationId="{3512E083-F550-46AF-8490-767ECFD00CB7}"/>
          </ac:spMkLst>
        </pc:spChg>
        <pc:spChg chg="add del">
          <ac:chgData name="Hsu, Ti" userId="b289efdb-2ab1-46f0-90c9-4d683a2d044c" providerId="ADAL" clId="{7C382BC5-02EA-4F7C-901C-E095C45DAC5B}" dt="2022-06-01T19:58:58.253" v="22234" actId="26606"/>
          <ac:spMkLst>
            <pc:docMk/>
            <pc:sldMk cId="1892190708" sldId="306"/>
            <ac:spMk id="74" creationId="{9A297797-5C89-4791-8204-AB071FA1FBCA}"/>
          </ac:spMkLst>
        </pc:spChg>
        <pc:spChg chg="add del">
          <ac:chgData name="Hsu, Ti" userId="b289efdb-2ab1-46f0-90c9-4d683a2d044c" providerId="ADAL" clId="{7C382BC5-02EA-4F7C-901C-E095C45DAC5B}" dt="2022-06-01T19:58:58.253" v="22234" actId="26606"/>
          <ac:spMkLst>
            <pc:docMk/>
            <pc:sldMk cId="1892190708" sldId="306"/>
            <ac:spMk id="75" creationId="{569BBA9B-8F4E-4D2B-BEFA-41A475443377}"/>
          </ac:spMkLst>
        </pc:spChg>
        <pc:spChg chg="add del">
          <ac:chgData name="Hsu, Ti" userId="b289efdb-2ab1-46f0-90c9-4d683a2d044c" providerId="ADAL" clId="{7C382BC5-02EA-4F7C-901C-E095C45DAC5B}" dt="2022-06-01T19:58:58.253" v="22234" actId="26606"/>
          <ac:spMkLst>
            <pc:docMk/>
            <pc:sldMk cId="1892190708" sldId="306"/>
            <ac:spMk id="76" creationId="{851012D1-8033-40B1-9EC0-91390FFC7403}"/>
          </ac:spMkLst>
        </pc:spChg>
        <pc:spChg chg="add del">
          <ac:chgData name="Hsu, Ti" userId="b289efdb-2ab1-46f0-90c9-4d683a2d044c" providerId="ADAL" clId="{7C382BC5-02EA-4F7C-901C-E095C45DAC5B}" dt="2022-06-01T19:58:58.253" v="22234" actId="26606"/>
          <ac:spMkLst>
            <pc:docMk/>
            <pc:sldMk cId="1892190708" sldId="306"/>
            <ac:spMk id="77" creationId="{2E80C965-DB6D-4F81-9E9E-B027384D0BD6}"/>
          </ac:spMkLst>
        </pc:spChg>
        <pc:spChg chg="add del">
          <ac:chgData name="Hsu, Ti" userId="b289efdb-2ab1-46f0-90c9-4d683a2d044c" providerId="ADAL" clId="{7C382BC5-02EA-4F7C-901C-E095C45DAC5B}" dt="2022-06-01T19:58:58.253" v="22234" actId="26606"/>
          <ac:spMkLst>
            <pc:docMk/>
            <pc:sldMk cId="1892190708" sldId="306"/>
            <ac:spMk id="78" creationId="{D291F021-C45C-4D44-A2B8-A789E386CC42}"/>
          </ac:spMkLst>
        </pc:spChg>
        <pc:spChg chg="add del">
          <ac:chgData name="Hsu, Ti" userId="b289efdb-2ab1-46f0-90c9-4d683a2d044c" providerId="ADAL" clId="{7C382BC5-02EA-4F7C-901C-E095C45DAC5B}" dt="2022-06-01T19:58:58.726" v="22236" actId="26606"/>
          <ac:spMkLst>
            <pc:docMk/>
            <pc:sldMk cId="1892190708" sldId="306"/>
            <ac:spMk id="80" creationId="{43C823D3-D619-407C-89E0-C6F6B1E7A42A}"/>
          </ac:spMkLst>
        </pc:spChg>
        <pc:spChg chg="add del">
          <ac:chgData name="Hsu, Ti" userId="b289efdb-2ab1-46f0-90c9-4d683a2d044c" providerId="ADAL" clId="{7C382BC5-02EA-4F7C-901C-E095C45DAC5B}" dt="2022-06-01T19:58:58.726" v="22236" actId="26606"/>
          <ac:spMkLst>
            <pc:docMk/>
            <pc:sldMk cId="1892190708" sldId="306"/>
            <ac:spMk id="81" creationId="{047F8E3E-2FFA-4A0F-B3C7-E57ADDCFB415}"/>
          </ac:spMkLst>
        </pc:spChg>
        <pc:spChg chg="add del">
          <ac:chgData name="Hsu, Ti" userId="b289efdb-2ab1-46f0-90c9-4d683a2d044c" providerId="ADAL" clId="{7C382BC5-02EA-4F7C-901C-E095C45DAC5B}" dt="2022-06-01T19:59:00.291" v="22238" actId="26606"/>
          <ac:spMkLst>
            <pc:docMk/>
            <pc:sldMk cId="1892190708" sldId="306"/>
            <ac:spMk id="86" creationId="{889C5E17-24D0-4696-A3C5-A2261FB455FA}"/>
          </ac:spMkLst>
        </pc:spChg>
        <pc:spChg chg="add del">
          <ac:chgData name="Hsu, Ti" userId="b289efdb-2ab1-46f0-90c9-4d683a2d044c" providerId="ADAL" clId="{7C382BC5-02EA-4F7C-901C-E095C45DAC5B}" dt="2022-06-01T19:59:00.291" v="22238" actId="26606"/>
          <ac:spMkLst>
            <pc:docMk/>
            <pc:sldMk cId="1892190708" sldId="306"/>
            <ac:spMk id="87" creationId="{6929B58F-2358-44CC-ACE5-EF1BD3C6C824}"/>
          </ac:spMkLst>
        </pc:spChg>
        <pc:spChg chg="add del">
          <ac:chgData name="Hsu, Ti" userId="b289efdb-2ab1-46f0-90c9-4d683a2d044c" providerId="ADAL" clId="{7C382BC5-02EA-4F7C-901C-E095C45DAC5B}" dt="2022-06-01T19:59:07.207" v="22240" actId="26606"/>
          <ac:spMkLst>
            <pc:docMk/>
            <pc:sldMk cId="1892190708" sldId="306"/>
            <ac:spMk id="93" creationId="{5C8908E2-EE49-44D2-9428-A28D2312A8D5}"/>
          </ac:spMkLst>
        </pc:spChg>
        <pc:spChg chg="add del">
          <ac:chgData name="Hsu, Ti" userId="b289efdb-2ab1-46f0-90c9-4d683a2d044c" providerId="ADAL" clId="{7C382BC5-02EA-4F7C-901C-E095C45DAC5B}" dt="2022-06-01T19:59:08.312" v="22242" actId="26606"/>
          <ac:spMkLst>
            <pc:docMk/>
            <pc:sldMk cId="1892190708" sldId="306"/>
            <ac:spMk id="97" creationId="{100EDD19-6802-4EC3-95CE-CFFAB042CFD6}"/>
          </ac:spMkLst>
        </pc:spChg>
        <pc:spChg chg="add del">
          <ac:chgData name="Hsu, Ti" userId="b289efdb-2ab1-46f0-90c9-4d683a2d044c" providerId="ADAL" clId="{7C382BC5-02EA-4F7C-901C-E095C45DAC5B}" dt="2022-06-01T19:59:08.312" v="22242" actId="26606"/>
          <ac:spMkLst>
            <pc:docMk/>
            <pc:sldMk cId="1892190708" sldId="306"/>
            <ac:spMk id="98" creationId="{DB17E863-922E-4C26-BD64-E8FD41D28661}"/>
          </ac:spMkLst>
        </pc:spChg>
        <pc:spChg chg="add del">
          <ac:chgData name="Hsu, Ti" userId="b289efdb-2ab1-46f0-90c9-4d683a2d044c" providerId="ADAL" clId="{7C382BC5-02EA-4F7C-901C-E095C45DAC5B}" dt="2022-06-01T19:59:09.792" v="22244" actId="26606"/>
          <ac:spMkLst>
            <pc:docMk/>
            <pc:sldMk cId="1892190708" sldId="306"/>
            <ac:spMk id="100" creationId="{1BB867FF-FC45-48F7-8104-F89BE54909F1}"/>
          </ac:spMkLst>
        </pc:spChg>
        <pc:spChg chg="add del">
          <ac:chgData name="Hsu, Ti" userId="b289efdb-2ab1-46f0-90c9-4d683a2d044c" providerId="ADAL" clId="{7C382BC5-02EA-4F7C-901C-E095C45DAC5B}" dt="2022-06-01T19:59:09.792" v="22244" actId="26606"/>
          <ac:spMkLst>
            <pc:docMk/>
            <pc:sldMk cId="1892190708" sldId="306"/>
            <ac:spMk id="101" creationId="{8BB56887-D0D5-4F0C-9E19-7247EB83C8B7}"/>
          </ac:spMkLst>
        </pc:spChg>
        <pc:spChg chg="add del">
          <ac:chgData name="Hsu, Ti" userId="b289efdb-2ab1-46f0-90c9-4d683a2d044c" providerId="ADAL" clId="{7C382BC5-02EA-4F7C-901C-E095C45DAC5B}" dt="2022-06-01T19:59:09.792" v="22244" actId="26606"/>
          <ac:spMkLst>
            <pc:docMk/>
            <pc:sldMk cId="1892190708" sldId="306"/>
            <ac:spMk id="102" creationId="{081E4A58-353D-44AE-B2FC-2A74E2E400F7}"/>
          </ac:spMkLst>
        </pc:spChg>
        <pc:spChg chg="add del">
          <ac:chgData name="Hsu, Ti" userId="b289efdb-2ab1-46f0-90c9-4d683a2d044c" providerId="ADAL" clId="{7C382BC5-02EA-4F7C-901C-E095C45DAC5B}" dt="2022-06-01T19:59:11.141" v="22246" actId="26606"/>
          <ac:spMkLst>
            <pc:docMk/>
            <pc:sldMk cId="1892190708" sldId="306"/>
            <ac:spMk id="104" creationId="{4BC99CB9-DDAD-44A2-8A1C-E3AF4E72DF5C}"/>
          </ac:spMkLst>
        </pc:spChg>
        <pc:spChg chg="add del">
          <ac:chgData name="Hsu, Ti" userId="b289efdb-2ab1-46f0-90c9-4d683a2d044c" providerId="ADAL" clId="{7C382BC5-02EA-4F7C-901C-E095C45DAC5B}" dt="2022-06-01T19:59:11.141" v="22246" actId="26606"/>
          <ac:spMkLst>
            <pc:docMk/>
            <pc:sldMk cId="1892190708" sldId="306"/>
            <ac:spMk id="105" creationId="{64053CBF-3932-45FF-8285-EE5146085F3A}"/>
          </ac:spMkLst>
        </pc:spChg>
        <pc:spChg chg="add del">
          <ac:chgData name="Hsu, Ti" userId="b289efdb-2ab1-46f0-90c9-4d683a2d044c" providerId="ADAL" clId="{7C382BC5-02EA-4F7C-901C-E095C45DAC5B}" dt="2022-06-01T19:59:12.027" v="22248" actId="26606"/>
          <ac:spMkLst>
            <pc:docMk/>
            <pc:sldMk cId="1892190708" sldId="306"/>
            <ac:spMk id="113" creationId="{33CD251C-A887-4D2F-925B-FC097198538B}"/>
          </ac:spMkLst>
        </pc:spChg>
        <pc:spChg chg="add del">
          <ac:chgData name="Hsu, Ti" userId="b289efdb-2ab1-46f0-90c9-4d683a2d044c" providerId="ADAL" clId="{7C382BC5-02EA-4F7C-901C-E095C45DAC5B}" dt="2022-06-01T19:59:12.027" v="22248" actId="26606"/>
          <ac:spMkLst>
            <pc:docMk/>
            <pc:sldMk cId="1892190708" sldId="306"/>
            <ac:spMk id="116" creationId="{662A3FAA-D056-4098-8115-EA61EAF068CF}"/>
          </ac:spMkLst>
        </pc:spChg>
        <pc:spChg chg="add del">
          <ac:chgData name="Hsu, Ti" userId="b289efdb-2ab1-46f0-90c9-4d683a2d044c" providerId="ADAL" clId="{7C382BC5-02EA-4F7C-901C-E095C45DAC5B}" dt="2022-06-01T19:59:12.384" v="22250" actId="26606"/>
          <ac:spMkLst>
            <pc:docMk/>
            <pc:sldMk cId="1892190708" sldId="306"/>
            <ac:spMk id="118" creationId="{9264D464-898B-4908-88FD-33A83D6ED64E}"/>
          </ac:spMkLst>
        </pc:spChg>
        <pc:spChg chg="add del">
          <ac:chgData name="Hsu, Ti" userId="b289efdb-2ab1-46f0-90c9-4d683a2d044c" providerId="ADAL" clId="{7C382BC5-02EA-4F7C-901C-E095C45DAC5B}" dt="2022-06-01T19:59:12.384" v="22250" actId="26606"/>
          <ac:spMkLst>
            <pc:docMk/>
            <pc:sldMk cId="1892190708" sldId="306"/>
            <ac:spMk id="119" creationId="{F0BC1D9E-4401-4EC0-88FD-ED103CB570EA}"/>
          </ac:spMkLst>
        </pc:spChg>
        <pc:spChg chg="add del">
          <ac:chgData name="Hsu, Ti" userId="b289efdb-2ab1-46f0-90c9-4d683a2d044c" providerId="ADAL" clId="{7C382BC5-02EA-4F7C-901C-E095C45DAC5B}" dt="2022-06-01T19:59:12.384" v="22250" actId="26606"/>
          <ac:spMkLst>
            <pc:docMk/>
            <pc:sldMk cId="1892190708" sldId="306"/>
            <ac:spMk id="120" creationId="{B0AAF7C9-094E-400C-A428-F6C2262F6527}"/>
          </ac:spMkLst>
        </pc:spChg>
        <pc:spChg chg="add del">
          <ac:chgData name="Hsu, Ti" userId="b289efdb-2ab1-46f0-90c9-4d683a2d044c" providerId="ADAL" clId="{7C382BC5-02EA-4F7C-901C-E095C45DAC5B}" dt="2022-06-01T19:59:12.384" v="22250" actId="26606"/>
          <ac:spMkLst>
            <pc:docMk/>
            <pc:sldMk cId="1892190708" sldId="306"/>
            <ac:spMk id="121" creationId="{6200B311-3585-4069-AAC6-CD443FA5B8AD}"/>
          </ac:spMkLst>
        </pc:spChg>
        <pc:spChg chg="add del">
          <ac:chgData name="Hsu, Ti" userId="b289efdb-2ab1-46f0-90c9-4d683a2d044c" providerId="ADAL" clId="{7C382BC5-02EA-4F7C-901C-E095C45DAC5B}" dt="2022-06-01T19:59:13.379" v="22252" actId="26606"/>
          <ac:spMkLst>
            <pc:docMk/>
            <pc:sldMk cId="1892190708" sldId="306"/>
            <ac:spMk id="123" creationId="{A2679492-7988-4050-9056-542444452411}"/>
          </ac:spMkLst>
        </pc:spChg>
        <pc:spChg chg="add del">
          <ac:chgData name="Hsu, Ti" userId="b289efdb-2ab1-46f0-90c9-4d683a2d044c" providerId="ADAL" clId="{7C382BC5-02EA-4F7C-901C-E095C45DAC5B}" dt="2022-06-01T19:59:13.379" v="22252" actId="26606"/>
          <ac:spMkLst>
            <pc:docMk/>
            <pc:sldMk cId="1892190708" sldId="306"/>
            <ac:spMk id="124" creationId="{B091B163-7D61-4891-ABCF-5C13D9C418D0}"/>
          </ac:spMkLst>
        </pc:spChg>
        <pc:spChg chg="add del">
          <ac:chgData name="Hsu, Ti" userId="b289efdb-2ab1-46f0-90c9-4d683a2d044c" providerId="ADAL" clId="{7C382BC5-02EA-4F7C-901C-E095C45DAC5B}" dt="2022-06-01T19:59:14.730" v="22254" actId="26606"/>
          <ac:spMkLst>
            <pc:docMk/>
            <pc:sldMk cId="1892190708" sldId="306"/>
            <ac:spMk id="128" creationId="{081EA652-8C6A-4E69-BEB9-170809474553}"/>
          </ac:spMkLst>
        </pc:spChg>
        <pc:spChg chg="add del">
          <ac:chgData name="Hsu, Ti" userId="b289efdb-2ab1-46f0-90c9-4d683a2d044c" providerId="ADAL" clId="{7C382BC5-02EA-4F7C-901C-E095C45DAC5B}" dt="2022-06-01T19:59:14.730" v="22254" actId="26606"/>
          <ac:spMkLst>
            <pc:docMk/>
            <pc:sldMk cId="1892190708" sldId="306"/>
            <ac:spMk id="129" creationId="{5298780A-33B9-4EA2-8F67-DE68AD62841B}"/>
          </ac:spMkLst>
        </pc:spChg>
        <pc:spChg chg="add del">
          <ac:chgData name="Hsu, Ti" userId="b289efdb-2ab1-46f0-90c9-4d683a2d044c" providerId="ADAL" clId="{7C382BC5-02EA-4F7C-901C-E095C45DAC5B}" dt="2022-06-01T19:59:14.730" v="22254" actId="26606"/>
          <ac:spMkLst>
            <pc:docMk/>
            <pc:sldMk cId="1892190708" sldId="306"/>
            <ac:spMk id="130" creationId="{7F488E8B-4E1E-4402-8935-D4E6C02615C7}"/>
          </ac:spMkLst>
        </pc:spChg>
        <pc:spChg chg="add del">
          <ac:chgData name="Hsu, Ti" userId="b289efdb-2ab1-46f0-90c9-4d683a2d044c" providerId="ADAL" clId="{7C382BC5-02EA-4F7C-901C-E095C45DAC5B}" dt="2022-06-01T19:59:15.306" v="22256" actId="26606"/>
          <ac:spMkLst>
            <pc:docMk/>
            <pc:sldMk cId="1892190708" sldId="306"/>
            <ac:spMk id="133" creationId="{081EA652-8C6A-4E69-BEB9-170809474553}"/>
          </ac:spMkLst>
        </pc:spChg>
        <pc:spChg chg="add del">
          <ac:chgData name="Hsu, Ti" userId="b289efdb-2ab1-46f0-90c9-4d683a2d044c" providerId="ADAL" clId="{7C382BC5-02EA-4F7C-901C-E095C45DAC5B}" dt="2022-06-01T19:59:15.306" v="22256" actId="26606"/>
          <ac:spMkLst>
            <pc:docMk/>
            <pc:sldMk cId="1892190708" sldId="306"/>
            <ac:spMk id="134" creationId="{5298780A-33B9-4EA2-8F67-DE68AD62841B}"/>
          </ac:spMkLst>
        </pc:spChg>
        <pc:spChg chg="add del">
          <ac:chgData name="Hsu, Ti" userId="b289efdb-2ab1-46f0-90c9-4d683a2d044c" providerId="ADAL" clId="{7C382BC5-02EA-4F7C-901C-E095C45DAC5B}" dt="2022-06-01T19:59:15.306" v="22256" actId="26606"/>
          <ac:spMkLst>
            <pc:docMk/>
            <pc:sldMk cId="1892190708" sldId="306"/>
            <ac:spMk id="135" creationId="{7F488E8B-4E1E-4402-8935-D4E6C02615C7}"/>
          </ac:spMkLst>
        </pc:spChg>
        <pc:spChg chg="add del">
          <ac:chgData name="Hsu, Ti" userId="b289efdb-2ab1-46f0-90c9-4d683a2d044c" providerId="ADAL" clId="{7C382BC5-02EA-4F7C-901C-E095C45DAC5B}" dt="2022-06-01T19:59:15.636" v="22258" actId="26606"/>
          <ac:spMkLst>
            <pc:docMk/>
            <pc:sldMk cId="1892190708" sldId="306"/>
            <ac:spMk id="137" creationId="{46D6306C-ED4F-4AAE-B4A5-EEA6AFAD726E}"/>
          </ac:spMkLst>
        </pc:spChg>
        <pc:spChg chg="add del">
          <ac:chgData name="Hsu, Ti" userId="b289efdb-2ab1-46f0-90c9-4d683a2d044c" providerId="ADAL" clId="{7C382BC5-02EA-4F7C-901C-E095C45DAC5B}" dt="2022-06-01T19:59:15.636" v="22258" actId="26606"/>
          <ac:spMkLst>
            <pc:docMk/>
            <pc:sldMk cId="1892190708" sldId="306"/>
            <ac:spMk id="138" creationId="{0EC5361D-F897-4856-B945-0455A365EB24}"/>
          </ac:spMkLst>
        </pc:spChg>
        <pc:spChg chg="add del">
          <ac:chgData name="Hsu, Ti" userId="b289efdb-2ab1-46f0-90c9-4d683a2d044c" providerId="ADAL" clId="{7C382BC5-02EA-4F7C-901C-E095C45DAC5B}" dt="2022-06-01T19:59:15.636" v="22258" actId="26606"/>
          <ac:spMkLst>
            <pc:docMk/>
            <pc:sldMk cId="1892190708" sldId="306"/>
            <ac:spMk id="139" creationId="{4508C0C5-2268-42B5-B3C8-4D0899E05F8C}"/>
          </ac:spMkLst>
        </pc:spChg>
        <pc:spChg chg="add del">
          <ac:chgData name="Hsu, Ti" userId="b289efdb-2ab1-46f0-90c9-4d683a2d044c" providerId="ADAL" clId="{7C382BC5-02EA-4F7C-901C-E095C45DAC5B}" dt="2022-06-01T19:59:15.636" v="22258" actId="26606"/>
          <ac:spMkLst>
            <pc:docMk/>
            <pc:sldMk cId="1892190708" sldId="306"/>
            <ac:spMk id="140" creationId="{141ACBDB-38F8-4B34-8183-BD95B4E55A62}"/>
          </ac:spMkLst>
        </pc:spChg>
        <pc:spChg chg="add del">
          <ac:chgData name="Hsu, Ti" userId="b289efdb-2ab1-46f0-90c9-4d683a2d044c" providerId="ADAL" clId="{7C382BC5-02EA-4F7C-901C-E095C45DAC5B}" dt="2022-06-01T19:59:15.636" v="22258" actId="26606"/>
          <ac:spMkLst>
            <pc:docMk/>
            <pc:sldMk cId="1892190708" sldId="306"/>
            <ac:spMk id="141" creationId="{DE00DB52-3455-4E2F-867B-A6D0516E175B}"/>
          </ac:spMkLst>
        </pc:spChg>
        <pc:spChg chg="add del">
          <ac:chgData name="Hsu, Ti" userId="b289efdb-2ab1-46f0-90c9-4d683a2d044c" providerId="ADAL" clId="{7C382BC5-02EA-4F7C-901C-E095C45DAC5B}" dt="2022-06-01T19:59:15.636" v="22258" actId="26606"/>
          <ac:spMkLst>
            <pc:docMk/>
            <pc:sldMk cId="1892190708" sldId="306"/>
            <ac:spMk id="142" creationId="{9E914C83-E0D8-4953-92D5-169D28CB43AE}"/>
          </ac:spMkLst>
        </pc:spChg>
        <pc:spChg chg="add del">
          <ac:chgData name="Hsu, Ti" userId="b289efdb-2ab1-46f0-90c9-4d683a2d044c" providerId="ADAL" clId="{7C382BC5-02EA-4F7C-901C-E095C45DAC5B}" dt="2022-06-01T19:59:21.099" v="22260" actId="26606"/>
          <ac:spMkLst>
            <pc:docMk/>
            <pc:sldMk cId="1892190708" sldId="306"/>
            <ac:spMk id="144" creationId="{18873D23-2DCF-4B31-A009-95721C06E8E1}"/>
          </ac:spMkLst>
        </pc:spChg>
        <pc:spChg chg="add del">
          <ac:chgData name="Hsu, Ti" userId="b289efdb-2ab1-46f0-90c9-4d683a2d044c" providerId="ADAL" clId="{7C382BC5-02EA-4F7C-901C-E095C45DAC5B}" dt="2022-06-01T19:59:21.099" v="22260" actId="26606"/>
          <ac:spMkLst>
            <pc:docMk/>
            <pc:sldMk cId="1892190708" sldId="306"/>
            <ac:spMk id="145" creationId="{C13EF075-D4EF-4929-ADBC-91B27DA19955}"/>
          </ac:spMkLst>
        </pc:spChg>
        <pc:spChg chg="add del">
          <ac:chgData name="Hsu, Ti" userId="b289efdb-2ab1-46f0-90c9-4d683a2d044c" providerId="ADAL" clId="{7C382BC5-02EA-4F7C-901C-E095C45DAC5B}" dt="2022-06-01T19:59:22.472" v="22262" actId="26606"/>
          <ac:spMkLst>
            <pc:docMk/>
            <pc:sldMk cId="1892190708" sldId="306"/>
            <ac:spMk id="150" creationId="{76EFD3D9-44F0-4267-BCC1-1613E79D8274}"/>
          </ac:spMkLst>
        </pc:spChg>
        <pc:spChg chg="add del">
          <ac:chgData name="Hsu, Ti" userId="b289efdb-2ab1-46f0-90c9-4d683a2d044c" providerId="ADAL" clId="{7C382BC5-02EA-4F7C-901C-E095C45DAC5B}" dt="2022-06-01T19:59:22.472" v="22262" actId="26606"/>
          <ac:spMkLst>
            <pc:docMk/>
            <pc:sldMk cId="1892190708" sldId="306"/>
            <ac:spMk id="151" creationId="{A779A851-95D6-41AF-937A-B0E4B7F6FA8D}"/>
          </ac:spMkLst>
        </pc:spChg>
        <pc:spChg chg="add del">
          <ac:chgData name="Hsu, Ti" userId="b289efdb-2ab1-46f0-90c9-4d683a2d044c" providerId="ADAL" clId="{7C382BC5-02EA-4F7C-901C-E095C45DAC5B}" dt="2022-06-01T19:59:22.472" v="22262" actId="26606"/>
          <ac:spMkLst>
            <pc:docMk/>
            <pc:sldMk cId="1892190708" sldId="306"/>
            <ac:spMk id="152" creationId="{953FB2E7-B6CB-429C-81EB-D9516D6D5C8D}"/>
          </ac:spMkLst>
        </pc:spChg>
        <pc:spChg chg="add del">
          <ac:chgData name="Hsu, Ti" userId="b289efdb-2ab1-46f0-90c9-4d683a2d044c" providerId="ADAL" clId="{7C382BC5-02EA-4F7C-901C-E095C45DAC5B}" dt="2022-06-01T19:59:22.472" v="22262" actId="26606"/>
          <ac:spMkLst>
            <pc:docMk/>
            <pc:sldMk cId="1892190708" sldId="306"/>
            <ac:spMk id="153" creationId="{2EC40DB1-B719-4A13-9A4D-0966B4B27866}"/>
          </ac:spMkLst>
        </pc:spChg>
        <pc:spChg chg="add del">
          <ac:chgData name="Hsu, Ti" userId="b289efdb-2ab1-46f0-90c9-4d683a2d044c" providerId="ADAL" clId="{7C382BC5-02EA-4F7C-901C-E095C45DAC5B}" dt="2022-06-01T19:59:22.472" v="22262" actId="26606"/>
          <ac:spMkLst>
            <pc:docMk/>
            <pc:sldMk cId="1892190708" sldId="306"/>
            <ac:spMk id="154" creationId="{82211336-CFF3-412D-868A-6679C1004C45}"/>
          </ac:spMkLst>
        </pc:spChg>
        <pc:spChg chg="add del">
          <ac:chgData name="Hsu, Ti" userId="b289efdb-2ab1-46f0-90c9-4d683a2d044c" providerId="ADAL" clId="{7C382BC5-02EA-4F7C-901C-E095C45DAC5B}" dt="2022-06-01T19:59:23.240" v="22264" actId="26606"/>
          <ac:spMkLst>
            <pc:docMk/>
            <pc:sldMk cId="1892190708" sldId="306"/>
            <ac:spMk id="156" creationId="{AD21898E-86C0-4C8A-A76C-DF33E844C87A}"/>
          </ac:spMkLst>
        </pc:spChg>
        <pc:spChg chg="add del">
          <ac:chgData name="Hsu, Ti" userId="b289efdb-2ab1-46f0-90c9-4d683a2d044c" providerId="ADAL" clId="{7C382BC5-02EA-4F7C-901C-E095C45DAC5B}" dt="2022-06-01T19:59:23.240" v="22264" actId="26606"/>
          <ac:spMkLst>
            <pc:docMk/>
            <pc:sldMk cId="1892190708" sldId="306"/>
            <ac:spMk id="157" creationId="{5C8F04BD-D093-45D0-B54C-50FDB308B4EE}"/>
          </ac:spMkLst>
        </pc:spChg>
        <pc:grpChg chg="add del">
          <ac:chgData name="Hsu, Ti" userId="b289efdb-2ab1-46f0-90c9-4d683a2d044c" providerId="ADAL" clId="{7C382BC5-02EA-4F7C-901C-E095C45DAC5B}" dt="2022-06-01T19:58:55.987" v="22232" actId="26606"/>
          <ac:grpSpMkLst>
            <pc:docMk/>
            <pc:sldMk cId="1892190708" sldId="306"/>
            <ac:grpSpMk id="65" creationId="{F0BC676B-D19A-44DB-910A-0C0E6D433979}"/>
          </ac:grpSpMkLst>
        </pc:grpChg>
        <pc:grpChg chg="add del">
          <ac:chgData name="Hsu, Ti" userId="b289efdb-2ab1-46f0-90c9-4d683a2d044c" providerId="ADAL" clId="{7C382BC5-02EA-4F7C-901C-E095C45DAC5B}" dt="2022-06-01T19:58:58.726" v="22236" actId="26606"/>
          <ac:grpSpMkLst>
            <pc:docMk/>
            <pc:sldMk cId="1892190708" sldId="306"/>
            <ac:grpSpMk id="71" creationId="{9DB3963A-4187-4A72-9DA4-CA6BADE22931}"/>
          </ac:grpSpMkLst>
        </pc:grpChg>
        <pc:grpChg chg="add del">
          <ac:chgData name="Hsu, Ti" userId="b289efdb-2ab1-46f0-90c9-4d683a2d044c" providerId="ADAL" clId="{7C382BC5-02EA-4F7C-901C-E095C45DAC5B}" dt="2022-06-01T19:58:58.726" v="22236" actId="26606"/>
          <ac:grpSpMkLst>
            <pc:docMk/>
            <pc:sldMk cId="1892190708" sldId="306"/>
            <ac:grpSpMk id="82" creationId="{33D939F1-7ABE-4D0E-946A-43F37F556AFD}"/>
          </ac:grpSpMkLst>
        </pc:grpChg>
        <pc:grpChg chg="add del">
          <ac:chgData name="Hsu, Ti" userId="b289efdb-2ab1-46f0-90c9-4d683a2d044c" providerId="ADAL" clId="{7C382BC5-02EA-4F7C-901C-E095C45DAC5B}" dt="2022-06-01T19:59:00.291" v="22238" actId="26606"/>
          <ac:grpSpMkLst>
            <pc:docMk/>
            <pc:sldMk cId="1892190708" sldId="306"/>
            <ac:grpSpMk id="88" creationId="{09DA5303-A1AF-4830-806C-51FCD96188B7}"/>
          </ac:grpSpMkLst>
        </pc:grpChg>
        <pc:grpChg chg="add del">
          <ac:chgData name="Hsu, Ti" userId="b289efdb-2ab1-46f0-90c9-4d683a2d044c" providerId="ADAL" clId="{7C382BC5-02EA-4F7C-901C-E095C45DAC5B}" dt="2022-06-01T19:59:07.207" v="22240" actId="26606"/>
          <ac:grpSpMkLst>
            <pc:docMk/>
            <pc:sldMk cId="1892190708" sldId="306"/>
            <ac:grpSpMk id="94" creationId="{5D1A9D8B-3117-4D9D-BDA4-DD81895098B0}"/>
          </ac:grpSpMkLst>
        </pc:grpChg>
        <pc:grpChg chg="add del">
          <ac:chgData name="Hsu, Ti" userId="b289efdb-2ab1-46f0-90c9-4d683a2d044c" providerId="ADAL" clId="{7C382BC5-02EA-4F7C-901C-E095C45DAC5B}" dt="2022-06-01T19:59:11.141" v="22246" actId="26606"/>
          <ac:grpSpMkLst>
            <pc:docMk/>
            <pc:sldMk cId="1892190708" sldId="306"/>
            <ac:grpSpMk id="106" creationId="{2E751C04-BEA6-446B-A678-9C74819EBD4C}"/>
          </ac:grpSpMkLst>
        </pc:grpChg>
        <pc:grpChg chg="add del">
          <ac:chgData name="Hsu, Ti" userId="b289efdb-2ab1-46f0-90c9-4d683a2d044c" providerId="ADAL" clId="{7C382BC5-02EA-4F7C-901C-E095C45DAC5B}" dt="2022-06-01T19:59:11.141" v="22246" actId="26606"/>
          <ac:grpSpMkLst>
            <pc:docMk/>
            <pc:sldMk cId="1892190708" sldId="306"/>
            <ac:grpSpMk id="109" creationId="{B63ACBA3-DEFD-4C6D-BBA0-64468FA99C2D}"/>
          </ac:grpSpMkLst>
        </pc:grpChg>
        <pc:grpChg chg="add del">
          <ac:chgData name="Hsu, Ti" userId="b289efdb-2ab1-46f0-90c9-4d683a2d044c" providerId="ADAL" clId="{7C382BC5-02EA-4F7C-901C-E095C45DAC5B}" dt="2022-06-01T19:59:12.027" v="22248" actId="26606"/>
          <ac:grpSpMkLst>
            <pc:docMk/>
            <pc:sldMk cId="1892190708" sldId="306"/>
            <ac:grpSpMk id="114" creationId="{2C3846A5-A498-4C9E-B4DC-13532657D717}"/>
          </ac:grpSpMkLst>
        </pc:grpChg>
        <pc:grpChg chg="add del">
          <ac:chgData name="Hsu, Ti" userId="b289efdb-2ab1-46f0-90c9-4d683a2d044c" providerId="ADAL" clId="{7C382BC5-02EA-4F7C-901C-E095C45DAC5B}" dt="2022-06-01T19:59:13.379" v="22252" actId="26606"/>
          <ac:grpSpMkLst>
            <pc:docMk/>
            <pc:sldMk cId="1892190708" sldId="306"/>
            <ac:grpSpMk id="125" creationId="{0474DF76-993E-44DE-AFB0-C416182ACECF}"/>
          </ac:grpSpMkLst>
        </pc:grpChg>
        <pc:grpChg chg="add del">
          <ac:chgData name="Hsu, Ti" userId="b289efdb-2ab1-46f0-90c9-4d683a2d044c" providerId="ADAL" clId="{7C382BC5-02EA-4F7C-901C-E095C45DAC5B}" dt="2022-06-01T19:59:21.099" v="22260" actId="26606"/>
          <ac:grpSpMkLst>
            <pc:docMk/>
            <pc:sldMk cId="1892190708" sldId="306"/>
            <ac:grpSpMk id="146" creationId="{DAA26DFA-AAB2-4973-9C17-16D587C7B198}"/>
          </ac:grpSpMkLst>
        </pc:grpChg>
        <pc:graphicFrameChg chg="add del">
          <ac:chgData name="Hsu, Ti" userId="b289efdb-2ab1-46f0-90c9-4d683a2d044c" providerId="ADAL" clId="{7C382BC5-02EA-4F7C-901C-E095C45DAC5B}" dt="2022-06-01T19:59:24.117" v="22266" actId="26606"/>
          <ac:graphicFrameMkLst>
            <pc:docMk/>
            <pc:sldMk cId="1892190708" sldId="306"/>
            <ac:graphicFrameMk id="58" creationId="{B526CE8A-C6F7-F31C-9EE4-E441F0B97AA4}"/>
          </ac:graphicFrameMkLst>
        </pc:graphicFrameChg>
        <pc:graphicFrameChg chg="add del">
          <ac:chgData name="Hsu, Ti" userId="b289efdb-2ab1-46f0-90c9-4d683a2d044c" providerId="ADAL" clId="{7C382BC5-02EA-4F7C-901C-E095C45DAC5B}" dt="2022-06-01T19:59:48.781" v="22270" actId="26606"/>
          <ac:graphicFrameMkLst>
            <pc:docMk/>
            <pc:sldMk cId="1892190708" sldId="306"/>
            <ac:graphicFrameMk id="79" creationId="{D701C440-1630-66BD-6969-8CB06D55F02F}"/>
          </ac:graphicFrameMkLst>
        </pc:graphicFrameChg>
        <pc:picChg chg="add del">
          <ac:chgData name="Hsu, Ti" userId="b289efdb-2ab1-46f0-90c9-4d683a2d044c" providerId="ADAL" clId="{7C382BC5-02EA-4F7C-901C-E095C45DAC5B}" dt="2022-06-01T19:59:48.781" v="22270" actId="26606"/>
          <ac:picMkLst>
            <pc:docMk/>
            <pc:sldMk cId="1892190708" sldId="306"/>
            <ac:picMk id="59" creationId="{EE7B8A5B-DCD7-EAB5-AE46-C23958A63696}"/>
          </ac:picMkLst>
        </pc:picChg>
        <pc:cxnChg chg="add del">
          <ac:chgData name="Hsu, Ti" userId="b289efdb-2ab1-46f0-90c9-4d683a2d044c" providerId="ADAL" clId="{7C382BC5-02EA-4F7C-901C-E095C45DAC5B}" dt="2022-06-01T19:59:13.379" v="22252" actId="26606"/>
          <ac:cxnSpMkLst>
            <pc:docMk/>
            <pc:sldMk cId="1892190708" sldId="306"/>
            <ac:cxnSpMk id="70" creationId="{C49DA8F6-BCC1-4447-B54C-57856834B94B}"/>
          </ac:cxnSpMkLst>
        </pc:cxnChg>
        <pc:cxnChg chg="add del">
          <ac:chgData name="Hsu, Ti" userId="b289efdb-2ab1-46f0-90c9-4d683a2d044c" providerId="ADAL" clId="{7C382BC5-02EA-4F7C-901C-E095C45DAC5B}" dt="2022-06-01T19:59:14.730" v="22254" actId="26606"/>
          <ac:cxnSpMkLst>
            <pc:docMk/>
            <pc:sldMk cId="1892190708" sldId="306"/>
            <ac:cxnSpMk id="131" creationId="{23AAC9B5-8015-485C-ACF9-A750390E9A56}"/>
          </ac:cxnSpMkLst>
        </pc:cxnChg>
      </pc:sldChg>
      <pc:sldChg chg="addSp delSp modSp add mod ord setBg setClrOvrMap delDesignElem modNotes">
        <pc:chgData name="Hsu, Ti" userId="b289efdb-2ab1-46f0-90c9-4d683a2d044c" providerId="ADAL" clId="{7C382BC5-02EA-4F7C-901C-E095C45DAC5B}" dt="2022-06-18T14:54:06.749" v="25925" actId="26606"/>
        <pc:sldMkLst>
          <pc:docMk/>
          <pc:sldMk cId="259706871" sldId="307"/>
        </pc:sldMkLst>
        <pc:spChg chg="mod">
          <ac:chgData name="Hsu, Ti" userId="b289efdb-2ab1-46f0-90c9-4d683a2d044c" providerId="ADAL" clId="{7C382BC5-02EA-4F7C-901C-E095C45DAC5B}" dt="2022-06-18T14:54:06.749" v="25925" actId="26606"/>
          <ac:spMkLst>
            <pc:docMk/>
            <pc:sldMk cId="259706871" sldId="307"/>
            <ac:spMk id="5" creationId="{CBBB3735-229C-4456-BAC9-9A134FD34622}"/>
          </ac:spMkLst>
        </pc:spChg>
        <pc:spChg chg="del mod">
          <ac:chgData name="Hsu, Ti" userId="b289efdb-2ab1-46f0-90c9-4d683a2d044c" providerId="ADAL" clId="{7C382BC5-02EA-4F7C-901C-E095C45DAC5B}" dt="2022-06-18T14:54:06.749" v="25925" actId="26606"/>
          <ac:spMkLst>
            <pc:docMk/>
            <pc:sldMk cId="259706871" sldId="307"/>
            <ac:spMk id="56" creationId="{4CF39EE5-16CC-8E8B-434F-499C2D482200}"/>
          </ac:spMkLst>
        </pc:spChg>
        <pc:spChg chg="add del">
          <ac:chgData name="Hsu, Ti" userId="b289efdb-2ab1-46f0-90c9-4d683a2d044c" providerId="ADAL" clId="{7C382BC5-02EA-4F7C-901C-E095C45DAC5B}" dt="2022-06-02T22:26:47.422" v="23706" actId="26606"/>
          <ac:spMkLst>
            <pc:docMk/>
            <pc:sldMk cId="259706871" sldId="307"/>
            <ac:spMk id="58" creationId="{488333BA-AE6E-427A-9B16-A39C8073F4EB}"/>
          </ac:spMkLst>
        </pc:spChg>
        <pc:spChg chg="add del">
          <ac:chgData name="Hsu, Ti" userId="b289efdb-2ab1-46f0-90c9-4d683a2d044c" providerId="ADAL" clId="{7C382BC5-02EA-4F7C-901C-E095C45DAC5B}" dt="2022-06-02T22:26:47.422" v="23706" actId="26606"/>
          <ac:spMkLst>
            <pc:docMk/>
            <pc:sldMk cId="259706871" sldId="307"/>
            <ac:spMk id="59" creationId="{F98ED85F-DCEE-4B50-802E-71A6E3E12B04}"/>
          </ac:spMkLst>
        </pc:spChg>
        <pc:spChg chg="add del mod">
          <ac:chgData name="Hsu, Ti" userId="b289efdb-2ab1-46f0-90c9-4d683a2d044c" providerId="ADAL" clId="{7C382BC5-02EA-4F7C-901C-E095C45DAC5B}" dt="2022-06-02T22:08:57.182" v="23426"/>
          <ac:spMkLst>
            <pc:docMk/>
            <pc:sldMk cId="259706871" sldId="307"/>
            <ac:spMk id="61" creationId="{DFF2AC85-FAA0-4844-813F-83C04D7382E2}"/>
          </ac:spMkLst>
        </pc:spChg>
        <pc:spChg chg="add del">
          <ac:chgData name="Hsu, Ti" userId="b289efdb-2ab1-46f0-90c9-4d683a2d044c" providerId="ADAL" clId="{7C382BC5-02EA-4F7C-901C-E095C45DAC5B}" dt="2022-06-18T14:54:06.749" v="25925" actId="26606"/>
          <ac:spMkLst>
            <pc:docMk/>
            <pc:sldMk cId="259706871" sldId="307"/>
            <ac:spMk id="62" creationId="{081EA652-8C6A-4E69-BEB9-170809474553}"/>
          </ac:spMkLst>
        </pc:spChg>
        <pc:spChg chg="add del mod">
          <ac:chgData name="Hsu, Ti" userId="b289efdb-2ab1-46f0-90c9-4d683a2d044c" providerId="ADAL" clId="{7C382BC5-02EA-4F7C-901C-E095C45DAC5B}" dt="2022-06-02T22:08:57.182" v="23426"/>
          <ac:spMkLst>
            <pc:docMk/>
            <pc:sldMk cId="259706871" sldId="307"/>
            <ac:spMk id="63" creationId="{89CC0F1E-BAA2-47B1-8F83-7ECB9FD9E009}"/>
          </ac:spMkLst>
        </pc:spChg>
        <pc:spChg chg="add del">
          <ac:chgData name="Hsu, Ti" userId="b289efdb-2ab1-46f0-90c9-4d683a2d044c" providerId="ADAL" clId="{7C382BC5-02EA-4F7C-901C-E095C45DAC5B}" dt="2022-06-18T14:54:06.749" v="25925" actId="26606"/>
          <ac:spMkLst>
            <pc:docMk/>
            <pc:sldMk cId="259706871" sldId="307"/>
            <ac:spMk id="64" creationId="{5298780A-33B9-4EA2-8F67-DE68AD62841B}"/>
          </ac:spMkLst>
        </pc:spChg>
        <pc:spChg chg="add del">
          <ac:chgData name="Hsu, Ti" userId="b289efdb-2ab1-46f0-90c9-4d683a2d044c" providerId="ADAL" clId="{7C382BC5-02EA-4F7C-901C-E095C45DAC5B}" dt="2022-06-18T14:54:06.749" v="25925" actId="26606"/>
          <ac:spMkLst>
            <pc:docMk/>
            <pc:sldMk cId="259706871" sldId="307"/>
            <ac:spMk id="65" creationId="{7F488E8B-4E1E-4402-8935-D4E6C02615C7}"/>
          </ac:spMkLst>
        </pc:spChg>
        <pc:spChg chg="add">
          <ac:chgData name="Hsu, Ti" userId="b289efdb-2ab1-46f0-90c9-4d683a2d044c" providerId="ADAL" clId="{7C382BC5-02EA-4F7C-901C-E095C45DAC5B}" dt="2022-06-18T14:54:06.749" v="25925" actId="26606"/>
          <ac:spMkLst>
            <pc:docMk/>
            <pc:sldMk cId="259706871" sldId="307"/>
            <ac:spMk id="71" creationId="{2B566528-1B12-4246-9431-5C2D7D081168}"/>
          </ac:spMkLst>
        </pc:spChg>
        <pc:spChg chg="add">
          <ac:chgData name="Hsu, Ti" userId="b289efdb-2ab1-46f0-90c9-4d683a2d044c" providerId="ADAL" clId="{7C382BC5-02EA-4F7C-901C-E095C45DAC5B}" dt="2022-06-18T14:54:06.749" v="25925" actId="26606"/>
          <ac:spMkLst>
            <pc:docMk/>
            <pc:sldMk cId="259706871" sldId="307"/>
            <ac:spMk id="73" creationId="{2E80C965-DB6D-4F81-9E9E-B027384D0BD6}"/>
          </ac:spMkLst>
        </pc:spChg>
        <pc:spChg chg="add">
          <ac:chgData name="Hsu, Ti" userId="b289efdb-2ab1-46f0-90c9-4d683a2d044c" providerId="ADAL" clId="{7C382BC5-02EA-4F7C-901C-E095C45DAC5B}" dt="2022-06-18T14:54:06.749" v="25925" actId="26606"/>
          <ac:spMkLst>
            <pc:docMk/>
            <pc:sldMk cId="259706871" sldId="307"/>
            <ac:spMk id="75" creationId="{A580F890-B085-4E95-96AA-55AEBEC5CE6E}"/>
          </ac:spMkLst>
        </pc:spChg>
        <pc:spChg chg="add">
          <ac:chgData name="Hsu, Ti" userId="b289efdb-2ab1-46f0-90c9-4d683a2d044c" providerId="ADAL" clId="{7C382BC5-02EA-4F7C-901C-E095C45DAC5B}" dt="2022-06-18T14:54:06.749" v="25925" actId="26606"/>
          <ac:spMkLst>
            <pc:docMk/>
            <pc:sldMk cId="259706871" sldId="307"/>
            <ac:spMk id="77" creationId="{D3F51FEB-38FB-4F6C-9F7B-2F2AFAB65463}"/>
          </ac:spMkLst>
        </pc:spChg>
        <pc:spChg chg="add">
          <ac:chgData name="Hsu, Ti" userId="b289efdb-2ab1-46f0-90c9-4d683a2d044c" providerId="ADAL" clId="{7C382BC5-02EA-4F7C-901C-E095C45DAC5B}" dt="2022-06-18T14:54:06.749" v="25925" actId="26606"/>
          <ac:spMkLst>
            <pc:docMk/>
            <pc:sldMk cId="259706871" sldId="307"/>
            <ac:spMk id="79" creationId="{1E547BA6-BAE0-43BB-A7CA-60F69CE252F0}"/>
          </ac:spMkLst>
        </pc:spChg>
        <pc:graphicFrameChg chg="add">
          <ac:chgData name="Hsu, Ti" userId="b289efdb-2ab1-46f0-90c9-4d683a2d044c" providerId="ADAL" clId="{7C382BC5-02EA-4F7C-901C-E095C45DAC5B}" dt="2022-06-18T14:54:06.749" v="25925" actId="26606"/>
          <ac:graphicFrameMkLst>
            <pc:docMk/>
            <pc:sldMk cId="259706871" sldId="307"/>
            <ac:graphicFrameMk id="67" creationId="{627A2142-1046-2B60-044A-AE3C9904F112}"/>
          </ac:graphicFrameMkLst>
        </pc:graphicFrameChg>
      </pc:sldChg>
      <pc:sldChg chg="addSp delSp modSp add mod ord setBg setClrOvrMap delDesignElem modNotes modNotesTx">
        <pc:chgData name="Hsu, Ti" userId="b289efdb-2ab1-46f0-90c9-4d683a2d044c" providerId="ADAL" clId="{7C382BC5-02EA-4F7C-901C-E095C45DAC5B}" dt="2022-06-15T12:45:25.944" v="25788" actId="20577"/>
        <pc:sldMkLst>
          <pc:docMk/>
          <pc:sldMk cId="969226744" sldId="308"/>
        </pc:sldMkLst>
        <pc:spChg chg="add del mod">
          <ac:chgData name="Hsu, Ti" userId="b289efdb-2ab1-46f0-90c9-4d683a2d044c" providerId="ADAL" clId="{7C382BC5-02EA-4F7C-901C-E095C45DAC5B}" dt="2022-06-01T19:40:01.770" v="20292" actId="26606"/>
          <ac:spMkLst>
            <pc:docMk/>
            <pc:sldMk cId="969226744" sldId="308"/>
            <ac:spMk id="4" creationId="{EC307998-62E4-029B-63D4-2E883CEAEDAE}"/>
          </ac:spMkLst>
        </pc:spChg>
        <pc:spChg chg="mod">
          <ac:chgData name="Hsu, Ti" userId="b289efdb-2ab1-46f0-90c9-4d683a2d044c" providerId="ADAL" clId="{7C382BC5-02EA-4F7C-901C-E095C45DAC5B}" dt="2022-06-05T15:44:26.589" v="23938" actId="207"/>
          <ac:spMkLst>
            <pc:docMk/>
            <pc:sldMk cId="969226744" sldId="308"/>
            <ac:spMk id="5" creationId="{CBBB3735-229C-4456-BAC9-9A134FD34622}"/>
          </ac:spMkLst>
        </pc:spChg>
        <pc:spChg chg="add del">
          <ac:chgData name="Hsu, Ti" userId="b289efdb-2ab1-46f0-90c9-4d683a2d044c" providerId="ADAL" clId="{7C382BC5-02EA-4F7C-901C-E095C45DAC5B}" dt="2022-06-01T19:39:34.443" v="20265" actId="26606"/>
          <ac:spMkLst>
            <pc:docMk/>
            <pc:sldMk cId="969226744" sldId="308"/>
            <ac:spMk id="9" creationId="{6A8AAC95-3719-4BCD-B710-4160043D9237}"/>
          </ac:spMkLst>
        </pc:spChg>
        <pc:spChg chg="add mod">
          <ac:chgData name="Hsu, Ti" userId="b289efdb-2ab1-46f0-90c9-4d683a2d044c" providerId="ADAL" clId="{7C382BC5-02EA-4F7C-901C-E095C45DAC5B}" dt="2022-06-15T12:45:25.944" v="25788" actId="20577"/>
          <ac:spMkLst>
            <pc:docMk/>
            <pc:sldMk cId="969226744" sldId="308"/>
            <ac:spMk id="10" creationId="{3AD41FDD-D36C-2A4E-3D11-1D88B89E4800}"/>
          </ac:spMkLst>
        </pc:spChg>
        <pc:spChg chg="add del">
          <ac:chgData name="Hsu, Ti" userId="b289efdb-2ab1-46f0-90c9-4d683a2d044c" providerId="ADAL" clId="{7C382BC5-02EA-4F7C-901C-E095C45DAC5B}" dt="2022-06-01T19:39:34.443" v="20265" actId="26606"/>
          <ac:spMkLst>
            <pc:docMk/>
            <pc:sldMk cId="969226744" sldId="308"/>
            <ac:spMk id="11" creationId="{EC307998-62E4-029B-63D4-2E883CEAEDAE}"/>
          </ac:spMkLst>
        </pc:spChg>
        <pc:spChg chg="add del">
          <ac:chgData name="Hsu, Ti" userId="b289efdb-2ab1-46f0-90c9-4d683a2d044c" providerId="ADAL" clId="{7C382BC5-02EA-4F7C-901C-E095C45DAC5B}" dt="2022-06-01T19:39:34.443" v="20265" actId="26606"/>
          <ac:spMkLst>
            <pc:docMk/>
            <pc:sldMk cId="969226744" sldId="308"/>
            <ac:spMk id="12" creationId="{73A6D7BA-50E4-42FE-A0E3-FC42B7EC4372}"/>
          </ac:spMkLst>
        </pc:spChg>
        <pc:spChg chg="add del">
          <ac:chgData name="Hsu, Ti" userId="b289efdb-2ab1-46f0-90c9-4d683a2d044c" providerId="ADAL" clId="{7C382BC5-02EA-4F7C-901C-E095C45DAC5B}" dt="2022-06-01T19:39:54.219" v="20285" actId="26606"/>
          <ac:spMkLst>
            <pc:docMk/>
            <pc:sldMk cId="969226744" sldId="308"/>
            <ac:spMk id="16" creationId="{662A3FAA-D056-4098-8115-EA61EAF068CF}"/>
          </ac:spMkLst>
        </pc:spChg>
        <pc:spChg chg="add del">
          <ac:chgData name="Hsu, Ti" userId="b289efdb-2ab1-46f0-90c9-4d683a2d044c" providerId="ADAL" clId="{7C382BC5-02EA-4F7C-901C-E095C45DAC5B}" dt="2022-06-01T19:39:55.988" v="20287" actId="26606"/>
          <ac:spMkLst>
            <pc:docMk/>
            <pc:sldMk cId="969226744" sldId="308"/>
            <ac:spMk id="18" creationId="{E3020543-B24B-4EC4-8FFC-8DD88EEA91A8}"/>
          </ac:spMkLst>
        </pc:spChg>
        <pc:spChg chg="add del">
          <ac:chgData name="Hsu, Ti" userId="b289efdb-2ab1-46f0-90c9-4d683a2d044c" providerId="ADAL" clId="{7C382BC5-02EA-4F7C-901C-E095C45DAC5B}" dt="2022-06-01T19:39:35.089" v="20267" actId="26606"/>
          <ac:spMkLst>
            <pc:docMk/>
            <pc:sldMk cId="969226744" sldId="308"/>
            <ac:spMk id="19" creationId="{18873D23-2DCF-4B31-A009-95721C06E8E1}"/>
          </ac:spMkLst>
        </pc:spChg>
        <pc:spChg chg="add del">
          <ac:chgData name="Hsu, Ti" userId="b289efdb-2ab1-46f0-90c9-4d683a2d044c" providerId="ADAL" clId="{7C382BC5-02EA-4F7C-901C-E095C45DAC5B}" dt="2022-06-01T19:39:35.089" v="20267" actId="26606"/>
          <ac:spMkLst>
            <pc:docMk/>
            <pc:sldMk cId="969226744" sldId="308"/>
            <ac:spMk id="20" creationId="{C13EF075-D4EF-4929-ADBC-91B27DA19955}"/>
          </ac:spMkLst>
        </pc:spChg>
        <pc:spChg chg="add del">
          <ac:chgData name="Hsu, Ti" userId="b289efdb-2ab1-46f0-90c9-4d683a2d044c" providerId="ADAL" clId="{7C382BC5-02EA-4F7C-901C-E095C45DAC5B}" dt="2022-06-01T19:39:35.089" v="20267" actId="26606"/>
          <ac:spMkLst>
            <pc:docMk/>
            <pc:sldMk cId="969226744" sldId="308"/>
            <ac:spMk id="21" creationId="{EC307998-62E4-029B-63D4-2E883CEAEDAE}"/>
          </ac:spMkLst>
        </pc:spChg>
        <pc:spChg chg="add del">
          <ac:chgData name="Hsu, Ti" userId="b289efdb-2ab1-46f0-90c9-4d683a2d044c" providerId="ADAL" clId="{7C382BC5-02EA-4F7C-901C-E095C45DAC5B}" dt="2022-06-01T19:39:36.291" v="20269" actId="26606"/>
          <ac:spMkLst>
            <pc:docMk/>
            <pc:sldMk cId="969226744" sldId="308"/>
            <ac:spMk id="25" creationId="{4BC99CB9-DDAD-44A2-8A1C-E3AF4E72DF5C}"/>
          </ac:spMkLst>
        </pc:spChg>
        <pc:spChg chg="add del">
          <ac:chgData name="Hsu, Ti" userId="b289efdb-2ab1-46f0-90c9-4d683a2d044c" providerId="ADAL" clId="{7C382BC5-02EA-4F7C-901C-E095C45DAC5B}" dt="2022-06-01T19:39:36.291" v="20269" actId="26606"/>
          <ac:spMkLst>
            <pc:docMk/>
            <pc:sldMk cId="969226744" sldId="308"/>
            <ac:spMk id="26" creationId="{64053CBF-3932-45FF-8285-EE5146085F3A}"/>
          </ac:spMkLst>
        </pc:spChg>
        <pc:spChg chg="add del">
          <ac:chgData name="Hsu, Ti" userId="b289efdb-2ab1-46f0-90c9-4d683a2d044c" providerId="ADAL" clId="{7C382BC5-02EA-4F7C-901C-E095C45DAC5B}" dt="2022-06-01T19:39:36.291" v="20269" actId="26606"/>
          <ac:spMkLst>
            <pc:docMk/>
            <pc:sldMk cId="969226744" sldId="308"/>
            <ac:spMk id="32" creationId="{EC307998-62E4-029B-63D4-2E883CEAEDAE}"/>
          </ac:spMkLst>
        </pc:spChg>
        <pc:spChg chg="add del">
          <ac:chgData name="Hsu, Ti" userId="b289efdb-2ab1-46f0-90c9-4d683a2d044c" providerId="ADAL" clId="{7C382BC5-02EA-4F7C-901C-E095C45DAC5B}" dt="2022-06-01T19:39:36.742" v="20271" actId="26606"/>
          <ac:spMkLst>
            <pc:docMk/>
            <pc:sldMk cId="969226744" sldId="308"/>
            <ac:spMk id="36" creationId="{17718681-A12E-49D6-9925-DD7C68176D61}"/>
          </ac:spMkLst>
        </pc:spChg>
        <pc:spChg chg="add del">
          <ac:chgData name="Hsu, Ti" userId="b289efdb-2ab1-46f0-90c9-4d683a2d044c" providerId="ADAL" clId="{7C382BC5-02EA-4F7C-901C-E095C45DAC5B}" dt="2022-06-01T19:39:36.742" v="20271" actId="26606"/>
          <ac:spMkLst>
            <pc:docMk/>
            <pc:sldMk cId="969226744" sldId="308"/>
            <ac:spMk id="37" creationId="{FBD77573-9EF2-4C35-8285-A1CF6FBB0EA5}"/>
          </ac:spMkLst>
        </pc:spChg>
        <pc:spChg chg="add del">
          <ac:chgData name="Hsu, Ti" userId="b289efdb-2ab1-46f0-90c9-4d683a2d044c" providerId="ADAL" clId="{7C382BC5-02EA-4F7C-901C-E095C45DAC5B}" dt="2022-06-01T19:39:36.742" v="20271" actId="26606"/>
          <ac:spMkLst>
            <pc:docMk/>
            <pc:sldMk cId="969226744" sldId="308"/>
            <ac:spMk id="38" creationId="{EC307998-62E4-029B-63D4-2E883CEAEDAE}"/>
          </ac:spMkLst>
        </pc:spChg>
        <pc:spChg chg="add del">
          <ac:chgData name="Hsu, Ti" userId="b289efdb-2ab1-46f0-90c9-4d683a2d044c" providerId="ADAL" clId="{7C382BC5-02EA-4F7C-901C-E095C45DAC5B}" dt="2022-06-01T19:39:37.786" v="20273" actId="26606"/>
          <ac:spMkLst>
            <pc:docMk/>
            <pc:sldMk cId="969226744" sldId="308"/>
            <ac:spMk id="40" creationId="{777A147A-9ED8-46B4-8660-1B3C2AA880B5}"/>
          </ac:spMkLst>
        </pc:spChg>
        <pc:spChg chg="add del">
          <ac:chgData name="Hsu, Ti" userId="b289efdb-2ab1-46f0-90c9-4d683a2d044c" providerId="ADAL" clId="{7C382BC5-02EA-4F7C-901C-E095C45DAC5B}" dt="2022-06-01T19:39:37.786" v="20273" actId="26606"/>
          <ac:spMkLst>
            <pc:docMk/>
            <pc:sldMk cId="969226744" sldId="308"/>
            <ac:spMk id="41" creationId="{5D6C15A0-C087-4593-8414-2B4EC1CDC3DE}"/>
          </ac:spMkLst>
        </pc:spChg>
        <pc:spChg chg="add del">
          <ac:chgData name="Hsu, Ti" userId="b289efdb-2ab1-46f0-90c9-4d683a2d044c" providerId="ADAL" clId="{7C382BC5-02EA-4F7C-901C-E095C45DAC5B}" dt="2022-06-01T19:39:37.786" v="20273" actId="26606"/>
          <ac:spMkLst>
            <pc:docMk/>
            <pc:sldMk cId="969226744" sldId="308"/>
            <ac:spMk id="42" creationId="{EC307998-62E4-029B-63D4-2E883CEAEDAE}"/>
          </ac:spMkLst>
        </pc:spChg>
        <pc:spChg chg="add del">
          <ac:chgData name="Hsu, Ti" userId="b289efdb-2ab1-46f0-90c9-4d683a2d044c" providerId="ADAL" clId="{7C382BC5-02EA-4F7C-901C-E095C45DAC5B}" dt="2022-06-01T19:39:38.631" v="20275" actId="26606"/>
          <ac:spMkLst>
            <pc:docMk/>
            <pc:sldMk cId="969226744" sldId="308"/>
            <ac:spMk id="44" creationId="{87BF42CA-AD55-48B4-8949-C4DCA60A6AEE}"/>
          </ac:spMkLst>
        </pc:spChg>
        <pc:spChg chg="add del">
          <ac:chgData name="Hsu, Ti" userId="b289efdb-2ab1-46f0-90c9-4d683a2d044c" providerId="ADAL" clId="{7C382BC5-02EA-4F7C-901C-E095C45DAC5B}" dt="2022-06-01T19:39:38.631" v="20275" actId="26606"/>
          <ac:spMkLst>
            <pc:docMk/>
            <pc:sldMk cId="969226744" sldId="308"/>
            <ac:spMk id="45" creationId="{66AE1D3D-3106-4CB2-AA7C-0C1642AC0F2E}"/>
          </ac:spMkLst>
        </pc:spChg>
        <pc:spChg chg="add del">
          <ac:chgData name="Hsu, Ti" userId="b289efdb-2ab1-46f0-90c9-4d683a2d044c" providerId="ADAL" clId="{7C382BC5-02EA-4F7C-901C-E095C45DAC5B}" dt="2022-06-01T19:39:38.631" v="20275" actId="26606"/>
          <ac:spMkLst>
            <pc:docMk/>
            <pc:sldMk cId="969226744" sldId="308"/>
            <ac:spMk id="48" creationId="{EC307998-62E4-029B-63D4-2E883CEAEDAE}"/>
          </ac:spMkLst>
        </pc:spChg>
        <pc:spChg chg="add del">
          <ac:chgData name="Hsu, Ti" userId="b289efdb-2ab1-46f0-90c9-4d683a2d044c" providerId="ADAL" clId="{7C382BC5-02EA-4F7C-901C-E095C45DAC5B}" dt="2022-06-01T19:39:50.643" v="20277" actId="26606"/>
          <ac:spMkLst>
            <pc:docMk/>
            <pc:sldMk cId="969226744" sldId="308"/>
            <ac:spMk id="50" creationId="{68717E5B-2C1D-4094-9D25-6FF6FBD92379}"/>
          </ac:spMkLst>
        </pc:spChg>
        <pc:spChg chg="add del">
          <ac:chgData name="Hsu, Ti" userId="b289efdb-2ab1-46f0-90c9-4d683a2d044c" providerId="ADAL" clId="{7C382BC5-02EA-4F7C-901C-E095C45DAC5B}" dt="2022-06-01T19:39:50.643" v="20277" actId="26606"/>
          <ac:spMkLst>
            <pc:docMk/>
            <pc:sldMk cId="969226744" sldId="308"/>
            <ac:spMk id="51" creationId="{6B6E033A-DB2E-49B8-B600-B38E0C280263}"/>
          </ac:spMkLst>
        </pc:spChg>
        <pc:spChg chg="add del">
          <ac:chgData name="Hsu, Ti" userId="b289efdb-2ab1-46f0-90c9-4d683a2d044c" providerId="ADAL" clId="{7C382BC5-02EA-4F7C-901C-E095C45DAC5B}" dt="2022-06-01T19:39:50.643" v="20277" actId="26606"/>
          <ac:spMkLst>
            <pc:docMk/>
            <pc:sldMk cId="969226744" sldId="308"/>
            <ac:spMk id="52" creationId="{EC307998-62E4-029B-63D4-2E883CEAEDAE}"/>
          </ac:spMkLst>
        </pc:spChg>
        <pc:spChg chg="add del">
          <ac:chgData name="Hsu, Ti" userId="b289efdb-2ab1-46f0-90c9-4d683a2d044c" providerId="ADAL" clId="{7C382BC5-02EA-4F7C-901C-E095C45DAC5B}" dt="2022-06-01T19:39:51.190" v="20279" actId="26606"/>
          <ac:spMkLst>
            <pc:docMk/>
            <pc:sldMk cId="969226744" sldId="308"/>
            <ac:spMk id="54" creationId="{7264F718-7FAC-4056-9FA9-A603EC682FE7}"/>
          </ac:spMkLst>
        </pc:spChg>
        <pc:spChg chg="add del">
          <ac:chgData name="Hsu, Ti" userId="b289efdb-2ab1-46f0-90c9-4d683a2d044c" providerId="ADAL" clId="{7C382BC5-02EA-4F7C-901C-E095C45DAC5B}" dt="2022-06-01T19:39:51.190" v="20279" actId="26606"/>
          <ac:spMkLst>
            <pc:docMk/>
            <pc:sldMk cId="969226744" sldId="308"/>
            <ac:spMk id="55" creationId="{AAD98D1C-F2EB-49D5-899B-086F7E26FCAF}"/>
          </ac:spMkLst>
        </pc:spChg>
        <pc:spChg chg="add del">
          <ac:chgData name="Hsu, Ti" userId="b289efdb-2ab1-46f0-90c9-4d683a2d044c" providerId="ADAL" clId="{7C382BC5-02EA-4F7C-901C-E095C45DAC5B}" dt="2022-06-01T19:39:51.190" v="20279" actId="26606"/>
          <ac:spMkLst>
            <pc:docMk/>
            <pc:sldMk cId="969226744" sldId="308"/>
            <ac:spMk id="56" creationId="{7B4CA2D6-8008-4CEE-8D65-E6BE5477FC69}"/>
          </ac:spMkLst>
        </pc:spChg>
        <pc:spChg chg="add del">
          <ac:chgData name="Hsu, Ti" userId="b289efdb-2ab1-46f0-90c9-4d683a2d044c" providerId="ADAL" clId="{7C382BC5-02EA-4F7C-901C-E095C45DAC5B}" dt="2022-06-01T19:39:51.190" v="20279" actId="26606"/>
          <ac:spMkLst>
            <pc:docMk/>
            <pc:sldMk cId="969226744" sldId="308"/>
            <ac:spMk id="57" creationId="{EC307998-62E4-029B-63D4-2E883CEAEDAE}"/>
          </ac:spMkLst>
        </pc:spChg>
        <pc:spChg chg="add del">
          <ac:chgData name="Hsu, Ti" userId="b289efdb-2ab1-46f0-90c9-4d683a2d044c" providerId="ADAL" clId="{7C382BC5-02EA-4F7C-901C-E095C45DAC5B}" dt="2022-06-01T19:39:52.452" v="20281" actId="26606"/>
          <ac:spMkLst>
            <pc:docMk/>
            <pc:sldMk cId="969226744" sldId="308"/>
            <ac:spMk id="59" creationId="{979E27D9-03C7-44E2-9FF8-15D0C8506AF7}"/>
          </ac:spMkLst>
        </pc:spChg>
        <pc:spChg chg="add del">
          <ac:chgData name="Hsu, Ti" userId="b289efdb-2ab1-46f0-90c9-4d683a2d044c" providerId="ADAL" clId="{7C382BC5-02EA-4F7C-901C-E095C45DAC5B}" dt="2022-06-01T19:39:52.452" v="20281" actId="26606"/>
          <ac:spMkLst>
            <pc:docMk/>
            <pc:sldMk cId="969226744" sldId="308"/>
            <ac:spMk id="60" creationId="{EC307998-62E4-029B-63D4-2E883CEAEDAE}"/>
          </ac:spMkLst>
        </pc:spChg>
        <pc:spChg chg="add del">
          <ac:chgData name="Hsu, Ti" userId="b289efdb-2ab1-46f0-90c9-4d683a2d044c" providerId="ADAL" clId="{7C382BC5-02EA-4F7C-901C-E095C45DAC5B}" dt="2022-06-01T19:39:52.452" v="20281" actId="26606"/>
          <ac:spMkLst>
            <pc:docMk/>
            <pc:sldMk cId="969226744" sldId="308"/>
            <ac:spMk id="61" creationId="{EEBF1590-3B36-48EE-A89D-3B6F3CB256AB}"/>
          </ac:spMkLst>
        </pc:spChg>
        <pc:spChg chg="add del">
          <ac:chgData name="Hsu, Ti" userId="b289efdb-2ab1-46f0-90c9-4d683a2d044c" providerId="ADAL" clId="{7C382BC5-02EA-4F7C-901C-E095C45DAC5B}" dt="2022-06-01T19:39:52.452" v="20281" actId="26606"/>
          <ac:spMkLst>
            <pc:docMk/>
            <pc:sldMk cId="969226744" sldId="308"/>
            <ac:spMk id="62" creationId="{AC8F6C8C-AB5A-4548-942D-E3FD40ACBC49}"/>
          </ac:spMkLst>
        </pc:spChg>
        <pc:spChg chg="add del">
          <ac:chgData name="Hsu, Ti" userId="b289efdb-2ab1-46f0-90c9-4d683a2d044c" providerId="ADAL" clId="{7C382BC5-02EA-4F7C-901C-E095C45DAC5B}" dt="2022-06-01T19:39:53.107" v="20283" actId="26606"/>
          <ac:spMkLst>
            <pc:docMk/>
            <pc:sldMk cId="969226744" sldId="308"/>
            <ac:spMk id="64" creationId="{B775CD93-9DF2-48CB-9F57-1BCA9A46C7FA}"/>
          </ac:spMkLst>
        </pc:spChg>
        <pc:spChg chg="add del">
          <ac:chgData name="Hsu, Ti" userId="b289efdb-2ab1-46f0-90c9-4d683a2d044c" providerId="ADAL" clId="{7C382BC5-02EA-4F7C-901C-E095C45DAC5B}" dt="2022-06-01T19:39:53.107" v="20283" actId="26606"/>
          <ac:spMkLst>
            <pc:docMk/>
            <pc:sldMk cId="969226744" sldId="308"/>
            <ac:spMk id="65" creationId="{6166C6D1-23AC-49C4-BA07-238E4E9F8CEB}"/>
          </ac:spMkLst>
        </pc:spChg>
        <pc:spChg chg="add del">
          <ac:chgData name="Hsu, Ti" userId="b289efdb-2ab1-46f0-90c9-4d683a2d044c" providerId="ADAL" clId="{7C382BC5-02EA-4F7C-901C-E095C45DAC5B}" dt="2022-06-01T19:39:53.107" v="20283" actId="26606"/>
          <ac:spMkLst>
            <pc:docMk/>
            <pc:sldMk cId="969226744" sldId="308"/>
            <ac:spMk id="66" creationId="{1C091803-41C2-48E0-9228-5148460C7479}"/>
          </ac:spMkLst>
        </pc:spChg>
        <pc:spChg chg="add del">
          <ac:chgData name="Hsu, Ti" userId="b289efdb-2ab1-46f0-90c9-4d683a2d044c" providerId="ADAL" clId="{7C382BC5-02EA-4F7C-901C-E095C45DAC5B}" dt="2022-06-01T19:39:53.107" v="20283" actId="26606"/>
          <ac:spMkLst>
            <pc:docMk/>
            <pc:sldMk cId="969226744" sldId="308"/>
            <ac:spMk id="67" creationId="{EC307998-62E4-029B-63D4-2E883CEAEDAE}"/>
          </ac:spMkLst>
        </pc:spChg>
        <pc:spChg chg="add del">
          <ac:chgData name="Hsu, Ti" userId="b289efdb-2ab1-46f0-90c9-4d683a2d044c" providerId="ADAL" clId="{7C382BC5-02EA-4F7C-901C-E095C45DAC5B}" dt="2022-06-01T19:39:54.219" v="20285" actId="26606"/>
          <ac:spMkLst>
            <pc:docMk/>
            <pc:sldMk cId="969226744" sldId="308"/>
            <ac:spMk id="69" creationId="{33CD251C-A887-4D2F-925B-FC097198538B}"/>
          </ac:spMkLst>
        </pc:spChg>
        <pc:spChg chg="add del">
          <ac:chgData name="Hsu, Ti" userId="b289efdb-2ab1-46f0-90c9-4d683a2d044c" providerId="ADAL" clId="{7C382BC5-02EA-4F7C-901C-E095C45DAC5B}" dt="2022-06-01T19:39:54.219" v="20285" actId="26606"/>
          <ac:spMkLst>
            <pc:docMk/>
            <pc:sldMk cId="969226744" sldId="308"/>
            <ac:spMk id="72" creationId="{EC307998-62E4-029B-63D4-2E883CEAEDAE}"/>
          </ac:spMkLst>
        </pc:spChg>
        <pc:spChg chg="add del">
          <ac:chgData name="Hsu, Ti" userId="b289efdb-2ab1-46f0-90c9-4d683a2d044c" providerId="ADAL" clId="{7C382BC5-02EA-4F7C-901C-E095C45DAC5B}" dt="2022-06-01T19:39:55.988" v="20287" actId="26606"/>
          <ac:spMkLst>
            <pc:docMk/>
            <pc:sldMk cId="969226744" sldId="308"/>
            <ac:spMk id="74" creationId="{327D73B4-9F5C-4A64-A179-51B9500CB8B5}"/>
          </ac:spMkLst>
        </pc:spChg>
        <pc:spChg chg="add del">
          <ac:chgData name="Hsu, Ti" userId="b289efdb-2ab1-46f0-90c9-4d683a2d044c" providerId="ADAL" clId="{7C382BC5-02EA-4F7C-901C-E095C45DAC5B}" dt="2022-06-01T19:39:55.988" v="20287" actId="26606"/>
          <ac:spMkLst>
            <pc:docMk/>
            <pc:sldMk cId="969226744" sldId="308"/>
            <ac:spMk id="75" creationId="{C1F06963-6374-4B48-844F-071A9BAAAE02}"/>
          </ac:spMkLst>
        </pc:spChg>
        <pc:spChg chg="add del">
          <ac:chgData name="Hsu, Ti" userId="b289efdb-2ab1-46f0-90c9-4d683a2d044c" providerId="ADAL" clId="{7C382BC5-02EA-4F7C-901C-E095C45DAC5B}" dt="2022-06-01T19:39:55.988" v="20287" actId="26606"/>
          <ac:spMkLst>
            <pc:docMk/>
            <pc:sldMk cId="969226744" sldId="308"/>
            <ac:spMk id="76" creationId="{6CB927A4-E432-4310-9CD5-E89FF5063179}"/>
          </ac:spMkLst>
        </pc:spChg>
        <pc:spChg chg="add del">
          <ac:chgData name="Hsu, Ti" userId="b289efdb-2ab1-46f0-90c9-4d683a2d044c" providerId="ADAL" clId="{7C382BC5-02EA-4F7C-901C-E095C45DAC5B}" dt="2022-06-01T19:39:55.988" v="20287" actId="26606"/>
          <ac:spMkLst>
            <pc:docMk/>
            <pc:sldMk cId="969226744" sldId="308"/>
            <ac:spMk id="77" creationId="{1453BF6C-B012-48B7-B4E8-6D7AC7C27D02}"/>
          </ac:spMkLst>
        </pc:spChg>
        <pc:spChg chg="add del">
          <ac:chgData name="Hsu, Ti" userId="b289efdb-2ab1-46f0-90c9-4d683a2d044c" providerId="ADAL" clId="{7C382BC5-02EA-4F7C-901C-E095C45DAC5B}" dt="2022-06-01T19:39:55.988" v="20287" actId="26606"/>
          <ac:spMkLst>
            <pc:docMk/>
            <pc:sldMk cId="969226744" sldId="308"/>
            <ac:spMk id="78" creationId="{EC307998-62E4-029B-63D4-2E883CEAEDAE}"/>
          </ac:spMkLst>
        </pc:spChg>
        <pc:spChg chg="add del">
          <ac:chgData name="Hsu, Ti" userId="b289efdb-2ab1-46f0-90c9-4d683a2d044c" providerId="ADAL" clId="{7C382BC5-02EA-4F7C-901C-E095C45DAC5B}" dt="2022-06-01T19:40:01.242" v="20289" actId="26606"/>
          <ac:spMkLst>
            <pc:docMk/>
            <pc:sldMk cId="969226744" sldId="308"/>
            <ac:spMk id="81" creationId="{B3623F37-A8C4-480F-BCB1-CF9E49F0CF84}"/>
          </ac:spMkLst>
        </pc:spChg>
        <pc:spChg chg="add del">
          <ac:chgData name="Hsu, Ti" userId="b289efdb-2ab1-46f0-90c9-4d683a2d044c" providerId="ADAL" clId="{7C382BC5-02EA-4F7C-901C-E095C45DAC5B}" dt="2022-06-01T19:40:01.242" v="20289" actId="26606"/>
          <ac:spMkLst>
            <pc:docMk/>
            <pc:sldMk cId="969226744" sldId="308"/>
            <ac:spMk id="82" creationId="{FEA3E6C2-0820-41EE-816A-5D9A9CB330C8}"/>
          </ac:spMkLst>
        </pc:spChg>
        <pc:spChg chg="add del">
          <ac:chgData name="Hsu, Ti" userId="b289efdb-2ab1-46f0-90c9-4d683a2d044c" providerId="ADAL" clId="{7C382BC5-02EA-4F7C-901C-E095C45DAC5B}" dt="2022-06-01T19:40:01.242" v="20289" actId="26606"/>
          <ac:spMkLst>
            <pc:docMk/>
            <pc:sldMk cId="969226744" sldId="308"/>
            <ac:spMk id="84" creationId="{EC307998-62E4-029B-63D4-2E883CEAEDAE}"/>
          </ac:spMkLst>
        </pc:spChg>
        <pc:spChg chg="add del">
          <ac:chgData name="Hsu, Ti" userId="b289efdb-2ab1-46f0-90c9-4d683a2d044c" providerId="ADAL" clId="{7C382BC5-02EA-4F7C-901C-E095C45DAC5B}" dt="2022-06-01T19:40:01.754" v="20291" actId="26606"/>
          <ac:spMkLst>
            <pc:docMk/>
            <pc:sldMk cId="969226744" sldId="308"/>
            <ac:spMk id="90" creationId="{907E470A-25F4-47D0-8FEC-EE9FD606BB34}"/>
          </ac:spMkLst>
        </pc:spChg>
        <pc:spChg chg="add del">
          <ac:chgData name="Hsu, Ti" userId="b289efdb-2ab1-46f0-90c9-4d683a2d044c" providerId="ADAL" clId="{7C382BC5-02EA-4F7C-901C-E095C45DAC5B}" dt="2022-06-01T19:40:01.754" v="20291" actId="26606"/>
          <ac:spMkLst>
            <pc:docMk/>
            <pc:sldMk cId="969226744" sldId="308"/>
            <ac:spMk id="100" creationId="{EC307998-62E4-029B-63D4-2E883CEAEDAE}"/>
          </ac:spMkLst>
        </pc:spChg>
        <pc:spChg chg="add del mod">
          <ac:chgData name="Hsu, Ti" userId="b289efdb-2ab1-46f0-90c9-4d683a2d044c" providerId="ADAL" clId="{7C382BC5-02EA-4F7C-901C-E095C45DAC5B}" dt="2022-06-02T22:08:57.182" v="23426"/>
          <ac:spMkLst>
            <pc:docMk/>
            <pc:sldMk cId="969226744" sldId="308"/>
            <ac:spMk id="102" creationId="{6D6CDB20-394C-4D51-9C5B-8751E21338DC}"/>
          </ac:spMkLst>
        </pc:spChg>
        <pc:spChg chg="add del mod">
          <ac:chgData name="Hsu, Ti" userId="b289efdb-2ab1-46f0-90c9-4d683a2d044c" providerId="ADAL" clId="{7C382BC5-02EA-4F7C-901C-E095C45DAC5B}" dt="2022-06-02T22:08:57.182" v="23426"/>
          <ac:spMkLst>
            <pc:docMk/>
            <pc:sldMk cId="969226744" sldId="308"/>
            <ac:spMk id="103" creationId="{46DFD1E0-DCA7-47E6-B78B-6ECDDF873DD6}"/>
          </ac:spMkLst>
        </pc:spChg>
        <pc:spChg chg="add del mod">
          <ac:chgData name="Hsu, Ti" userId="b289efdb-2ab1-46f0-90c9-4d683a2d044c" providerId="ADAL" clId="{7C382BC5-02EA-4F7C-901C-E095C45DAC5B}" dt="2022-06-02T22:08:57.182" v="23426"/>
          <ac:spMkLst>
            <pc:docMk/>
            <pc:sldMk cId="969226744" sldId="308"/>
            <ac:spMk id="104" creationId="{8AAB0B1E-BB97-40E0-8DCD-D1197A0E1D6A}"/>
          </ac:spMkLst>
        </pc:spChg>
        <pc:spChg chg="add del mod">
          <ac:chgData name="Hsu, Ti" userId="b289efdb-2ab1-46f0-90c9-4d683a2d044c" providerId="ADAL" clId="{7C382BC5-02EA-4F7C-901C-E095C45DAC5B}" dt="2022-06-02T22:19:59.322" v="23532" actId="478"/>
          <ac:spMkLst>
            <pc:docMk/>
            <pc:sldMk cId="969226744" sldId="308"/>
            <ac:spMk id="106" creationId="{EC307998-62E4-029B-63D4-2E883CEAEDAE}"/>
          </ac:spMkLst>
        </pc:spChg>
        <pc:spChg chg="add">
          <ac:chgData name="Hsu, Ti" userId="b289efdb-2ab1-46f0-90c9-4d683a2d044c" providerId="ADAL" clId="{7C382BC5-02EA-4F7C-901C-E095C45DAC5B}" dt="2022-06-02T22:19:25.132" v="23521" actId="26606"/>
          <ac:spMkLst>
            <pc:docMk/>
            <pc:sldMk cId="969226744" sldId="308"/>
            <ac:spMk id="111" creationId="{68717E5B-2C1D-4094-9D25-6FF6FBD92379}"/>
          </ac:spMkLst>
        </pc:spChg>
        <pc:spChg chg="add">
          <ac:chgData name="Hsu, Ti" userId="b289efdb-2ab1-46f0-90c9-4d683a2d044c" providerId="ADAL" clId="{7C382BC5-02EA-4F7C-901C-E095C45DAC5B}" dt="2022-06-02T22:19:25.132" v="23521" actId="26606"/>
          <ac:spMkLst>
            <pc:docMk/>
            <pc:sldMk cId="969226744" sldId="308"/>
            <ac:spMk id="113" creationId="{6B6E033A-DB2E-49B8-B600-B38E0C280263}"/>
          </ac:spMkLst>
        </pc:spChg>
        <pc:grpChg chg="add del">
          <ac:chgData name="Hsu, Ti" userId="b289efdb-2ab1-46f0-90c9-4d683a2d044c" providerId="ADAL" clId="{7C382BC5-02EA-4F7C-901C-E095C45DAC5B}" dt="2022-05-30T17:22:52.193" v="5610" actId="26606"/>
          <ac:grpSpMkLst>
            <pc:docMk/>
            <pc:sldMk cId="969226744" sldId="308"/>
            <ac:grpSpMk id="10" creationId="{84860832-27F3-4D30-9288-7521D2491514}"/>
          </ac:grpSpMkLst>
        </pc:grpChg>
        <pc:grpChg chg="add del">
          <ac:chgData name="Hsu, Ti" userId="b289efdb-2ab1-46f0-90c9-4d683a2d044c" providerId="ADAL" clId="{7C382BC5-02EA-4F7C-901C-E095C45DAC5B}" dt="2022-06-01T19:39:35.089" v="20267" actId="26606"/>
          <ac:grpSpMkLst>
            <pc:docMk/>
            <pc:sldMk cId="969226744" sldId="308"/>
            <ac:grpSpMk id="14" creationId="{DAA26DFA-AAB2-4973-9C17-16D587C7B198}"/>
          </ac:grpSpMkLst>
        </pc:grpChg>
        <pc:grpChg chg="add del">
          <ac:chgData name="Hsu, Ti" userId="b289efdb-2ab1-46f0-90c9-4d683a2d044c" providerId="ADAL" clId="{7C382BC5-02EA-4F7C-901C-E095C45DAC5B}" dt="2022-06-01T19:39:36.291" v="20269" actId="26606"/>
          <ac:grpSpMkLst>
            <pc:docMk/>
            <pc:sldMk cId="969226744" sldId="308"/>
            <ac:grpSpMk id="27" creationId="{2E751C04-BEA6-446B-A678-9C74819EBD4C}"/>
          </ac:grpSpMkLst>
        </pc:grpChg>
        <pc:grpChg chg="add del">
          <ac:chgData name="Hsu, Ti" userId="b289efdb-2ab1-46f0-90c9-4d683a2d044c" providerId="ADAL" clId="{7C382BC5-02EA-4F7C-901C-E095C45DAC5B}" dt="2022-06-01T19:39:36.291" v="20269" actId="26606"/>
          <ac:grpSpMkLst>
            <pc:docMk/>
            <pc:sldMk cId="969226744" sldId="308"/>
            <ac:grpSpMk id="33" creationId="{B63ACBA3-DEFD-4C6D-BBA0-64468FA99C2D}"/>
          </ac:grpSpMkLst>
        </pc:grpChg>
        <pc:grpChg chg="add del">
          <ac:chgData name="Hsu, Ti" userId="b289efdb-2ab1-46f0-90c9-4d683a2d044c" providerId="ADAL" clId="{7C382BC5-02EA-4F7C-901C-E095C45DAC5B}" dt="2022-06-01T19:39:38.631" v="20275" actId="26606"/>
          <ac:grpSpMkLst>
            <pc:docMk/>
            <pc:sldMk cId="969226744" sldId="308"/>
            <ac:grpSpMk id="46" creationId="{0A31B6AF-B711-4CDB-8C2B-16E963DDC4C5}"/>
          </ac:grpSpMkLst>
        </pc:grpChg>
        <pc:grpChg chg="add del">
          <ac:chgData name="Hsu, Ti" userId="b289efdb-2ab1-46f0-90c9-4d683a2d044c" providerId="ADAL" clId="{7C382BC5-02EA-4F7C-901C-E095C45DAC5B}" dt="2022-06-01T19:39:54.219" v="20285" actId="26606"/>
          <ac:grpSpMkLst>
            <pc:docMk/>
            <pc:sldMk cId="969226744" sldId="308"/>
            <ac:grpSpMk id="70" creationId="{2C3846A5-A498-4C9E-B4DC-13532657D717}"/>
          </ac:grpSpMkLst>
        </pc:grpChg>
        <pc:grpChg chg="add del">
          <ac:chgData name="Hsu, Ti" userId="b289efdb-2ab1-46f0-90c9-4d683a2d044c" providerId="ADAL" clId="{7C382BC5-02EA-4F7C-901C-E095C45DAC5B}" dt="2022-06-01T19:40:01.242" v="20289" actId="26606"/>
          <ac:grpSpMkLst>
            <pc:docMk/>
            <pc:sldMk cId="969226744" sldId="308"/>
            <ac:grpSpMk id="86" creationId="{B16AE491-4898-437E-9E32-86A2F192095E}"/>
          </ac:grpSpMkLst>
        </pc:grpChg>
        <pc:grpChg chg="add del">
          <ac:chgData name="Hsu, Ti" userId="b289efdb-2ab1-46f0-90c9-4d683a2d044c" providerId="ADAL" clId="{7C382BC5-02EA-4F7C-901C-E095C45DAC5B}" dt="2022-06-01T19:40:01.754" v="20291" actId="26606"/>
          <ac:grpSpMkLst>
            <pc:docMk/>
            <pc:sldMk cId="969226744" sldId="308"/>
            <ac:grpSpMk id="91" creationId="{66220E63-99E1-482A-A0A6-B47EB4BF8797}"/>
          </ac:grpSpMkLst>
        </pc:grpChg>
        <pc:grpChg chg="add del">
          <ac:chgData name="Hsu, Ti" userId="b289efdb-2ab1-46f0-90c9-4d683a2d044c" providerId="ADAL" clId="{7C382BC5-02EA-4F7C-901C-E095C45DAC5B}" dt="2022-06-01T19:40:01.754" v="20291" actId="26606"/>
          <ac:grpSpMkLst>
            <pc:docMk/>
            <pc:sldMk cId="969226744" sldId="308"/>
            <ac:grpSpMk id="93" creationId="{8618EE54-271A-4FE8-B6B3-D0FCF55A7A01}"/>
          </ac:grpSpMkLst>
        </pc:grpChg>
        <pc:grpChg chg="add del">
          <ac:chgData name="Hsu, Ti" userId="b289efdb-2ab1-46f0-90c9-4d683a2d044c" providerId="ADAL" clId="{7C382BC5-02EA-4F7C-901C-E095C45DAC5B}" dt="2022-06-01T19:40:01.754" v="20291" actId="26606"/>
          <ac:grpSpMkLst>
            <pc:docMk/>
            <pc:sldMk cId="969226744" sldId="308"/>
            <ac:grpSpMk id="95" creationId="{43F5E015-E085-4624-B431-B42414448684}"/>
          </ac:grpSpMkLst>
        </pc:grpChg>
        <pc:graphicFrameChg chg="add del">
          <ac:chgData name="Hsu, Ti" userId="b289efdb-2ab1-46f0-90c9-4d683a2d044c" providerId="ADAL" clId="{7C382BC5-02EA-4F7C-901C-E095C45DAC5B}" dt="2022-06-01T19:39:33.550" v="20263" actId="26606"/>
          <ac:graphicFrameMkLst>
            <pc:docMk/>
            <pc:sldMk cId="969226744" sldId="308"/>
            <ac:graphicFrameMk id="7" creationId="{39D5B55F-3EE1-BB86-76CC-27659B32F539}"/>
          </ac:graphicFrameMkLst>
        </pc:graphicFrameChg>
        <pc:cxnChg chg="add del">
          <ac:chgData name="Hsu, Ti" userId="b289efdb-2ab1-46f0-90c9-4d683a2d044c" providerId="ADAL" clId="{7C382BC5-02EA-4F7C-901C-E095C45DAC5B}" dt="2022-06-01T19:39:55.988" v="20287" actId="26606"/>
          <ac:cxnSpMkLst>
            <pc:docMk/>
            <pc:sldMk cId="969226744" sldId="308"/>
            <ac:cxnSpMk id="79" creationId="{C49DA8F6-BCC1-4447-B54C-57856834B94B}"/>
          </ac:cxnSpMkLst>
        </pc:cxnChg>
        <pc:cxnChg chg="add del">
          <ac:chgData name="Hsu, Ti" userId="b289efdb-2ab1-46f0-90c9-4d683a2d044c" providerId="ADAL" clId="{7C382BC5-02EA-4F7C-901C-E095C45DAC5B}" dt="2022-06-01T19:40:01.242" v="20289" actId="26606"/>
          <ac:cxnSpMkLst>
            <pc:docMk/>
            <pc:sldMk cId="969226744" sldId="308"/>
            <ac:cxnSpMk id="83" creationId="{A2CF87F1-3B54-482D-A798-9F4A99449EC9}"/>
          </ac:cxnSpMkLst>
        </pc:cxnChg>
        <pc:cxnChg chg="add del">
          <ac:chgData name="Hsu, Ti" userId="b289efdb-2ab1-46f0-90c9-4d683a2d044c" providerId="ADAL" clId="{7C382BC5-02EA-4F7C-901C-E095C45DAC5B}" dt="2022-06-01T19:40:01.242" v="20289" actId="26606"/>
          <ac:cxnSpMkLst>
            <pc:docMk/>
            <pc:sldMk cId="969226744" sldId="308"/>
            <ac:cxnSpMk id="85" creationId="{C3994C9B-C550-4E20-89C5-83F12CB5A908}"/>
          </ac:cxnSpMkLst>
        </pc:cxnChg>
        <pc:cxnChg chg="add del mod">
          <ac:chgData name="Hsu, Ti" userId="b289efdb-2ab1-46f0-90c9-4d683a2d044c" providerId="ADAL" clId="{7C382BC5-02EA-4F7C-901C-E095C45DAC5B}" dt="2022-06-02T22:08:57.182" v="23426"/>
          <ac:cxnSpMkLst>
            <pc:docMk/>
            <pc:sldMk cId="969226744" sldId="308"/>
            <ac:cxnSpMk id="105" creationId="{F492F8DF-EE34-4FC5-9FFE-76EB2E3BBA95}"/>
          </ac:cxnSpMkLst>
        </pc:cxnChg>
      </pc:sldChg>
      <pc:sldChg chg="addSp modSp new mod ord">
        <pc:chgData name="Hsu, Ti" userId="b289efdb-2ab1-46f0-90c9-4d683a2d044c" providerId="ADAL" clId="{7C382BC5-02EA-4F7C-901C-E095C45DAC5B}" dt="2022-06-05T15:57:04.557" v="24165" actId="207"/>
        <pc:sldMkLst>
          <pc:docMk/>
          <pc:sldMk cId="3057677384" sldId="309"/>
        </pc:sldMkLst>
        <pc:spChg chg="add mod">
          <ac:chgData name="Hsu, Ti" userId="b289efdb-2ab1-46f0-90c9-4d683a2d044c" providerId="ADAL" clId="{7C382BC5-02EA-4F7C-901C-E095C45DAC5B}" dt="2022-06-05T15:57:01.129" v="24164" actId="207"/>
          <ac:spMkLst>
            <pc:docMk/>
            <pc:sldMk cId="3057677384" sldId="309"/>
            <ac:spMk id="2" creationId="{13AD20E9-1D9F-9C7E-6416-399E8F653AA8}"/>
          </ac:spMkLst>
        </pc:spChg>
        <pc:spChg chg="mod">
          <ac:chgData name="Hsu, Ti" userId="b289efdb-2ab1-46f0-90c9-4d683a2d044c" providerId="ADAL" clId="{7C382BC5-02EA-4F7C-901C-E095C45DAC5B}" dt="2022-06-05T15:57:04.557" v="24165" actId="207"/>
          <ac:spMkLst>
            <pc:docMk/>
            <pc:sldMk cId="3057677384" sldId="309"/>
            <ac:spMk id="4" creationId="{2C2BC701-C5B4-537E-0DB6-8ACC100CB10F}"/>
          </ac:spMkLst>
        </pc:spChg>
        <pc:spChg chg="mod">
          <ac:chgData name="Hsu, Ti" userId="b289efdb-2ab1-46f0-90c9-4d683a2d044c" providerId="ADAL" clId="{7C382BC5-02EA-4F7C-901C-E095C45DAC5B}" dt="2022-06-02T22:08:57.182" v="23426"/>
          <ac:spMkLst>
            <pc:docMk/>
            <pc:sldMk cId="3057677384" sldId="309"/>
            <ac:spMk id="6" creationId="{E403E0EB-5FA4-86C0-7520-05BE9E741138}"/>
          </ac:spMkLst>
        </pc:spChg>
        <pc:spChg chg="mod">
          <ac:chgData name="Hsu, Ti" userId="b289efdb-2ab1-46f0-90c9-4d683a2d044c" providerId="ADAL" clId="{7C382BC5-02EA-4F7C-901C-E095C45DAC5B}" dt="2022-06-02T22:08:57.182" v="23426"/>
          <ac:spMkLst>
            <pc:docMk/>
            <pc:sldMk cId="3057677384" sldId="309"/>
            <ac:spMk id="7" creationId="{75F485D0-E127-FB92-956D-E25842116BD8}"/>
          </ac:spMkLst>
        </pc:spChg>
        <pc:spChg chg="mod">
          <ac:chgData name="Hsu, Ti" userId="b289efdb-2ab1-46f0-90c9-4d683a2d044c" providerId="ADAL" clId="{7C382BC5-02EA-4F7C-901C-E095C45DAC5B}" dt="2022-06-02T22:08:57.182" v="23426"/>
          <ac:spMkLst>
            <pc:docMk/>
            <pc:sldMk cId="3057677384" sldId="309"/>
            <ac:spMk id="8" creationId="{6F5F4BBF-725D-3F03-DA8A-B4E927D1C300}"/>
          </ac:spMkLst>
        </pc:spChg>
        <pc:spChg chg="mod">
          <ac:chgData name="Hsu, Ti" userId="b289efdb-2ab1-46f0-90c9-4d683a2d044c" providerId="ADAL" clId="{7C382BC5-02EA-4F7C-901C-E095C45DAC5B}" dt="2022-06-02T22:08:57.182" v="23426"/>
          <ac:spMkLst>
            <pc:docMk/>
            <pc:sldMk cId="3057677384" sldId="309"/>
            <ac:spMk id="9" creationId="{936FE0EA-C0FC-94B3-A75D-E6C2DEB75A2A}"/>
          </ac:spMkLst>
        </pc:spChg>
        <pc:spChg chg="mod">
          <ac:chgData name="Hsu, Ti" userId="b289efdb-2ab1-46f0-90c9-4d683a2d044c" providerId="ADAL" clId="{7C382BC5-02EA-4F7C-901C-E095C45DAC5B}" dt="2022-06-02T22:08:57.182" v="23426"/>
          <ac:spMkLst>
            <pc:docMk/>
            <pc:sldMk cId="3057677384" sldId="309"/>
            <ac:spMk id="10" creationId="{9951B391-BAA7-ED5D-6084-E72D03861799}"/>
          </ac:spMkLst>
        </pc:spChg>
        <pc:grpChg chg="add mod">
          <ac:chgData name="Hsu, Ti" userId="b289efdb-2ab1-46f0-90c9-4d683a2d044c" providerId="ADAL" clId="{7C382BC5-02EA-4F7C-901C-E095C45DAC5B}" dt="2022-06-02T22:08:57.182" v="23426"/>
          <ac:grpSpMkLst>
            <pc:docMk/>
            <pc:sldMk cId="3057677384" sldId="309"/>
            <ac:grpSpMk id="3" creationId="{5A9A8EC1-9EB0-C541-357A-3DDE310B7AF9}"/>
          </ac:grpSpMkLst>
        </pc:grpChg>
        <pc:grpChg chg="mod">
          <ac:chgData name="Hsu, Ti" userId="b289efdb-2ab1-46f0-90c9-4d683a2d044c" providerId="ADAL" clId="{7C382BC5-02EA-4F7C-901C-E095C45DAC5B}" dt="2022-06-02T22:08:57.182" v="23426"/>
          <ac:grpSpMkLst>
            <pc:docMk/>
            <pc:sldMk cId="3057677384" sldId="309"/>
            <ac:grpSpMk id="5" creationId="{3CC1996F-6E27-5CB9-DE3C-FC2BA3F7C565}"/>
          </ac:grpSpMkLst>
        </pc:grpChg>
      </pc:sldChg>
      <pc:sldChg chg="addSp delSp modSp new mod modNotes modNotesTx">
        <pc:chgData name="Hsu, Ti" userId="b289efdb-2ab1-46f0-90c9-4d683a2d044c" providerId="ADAL" clId="{7C382BC5-02EA-4F7C-901C-E095C45DAC5B}" dt="2022-06-27T14:26:45.371" v="26090" actId="20577"/>
        <pc:sldMkLst>
          <pc:docMk/>
          <pc:sldMk cId="281577977" sldId="310"/>
        </pc:sldMkLst>
        <pc:spChg chg="add mod">
          <ac:chgData name="Hsu, Ti" userId="b289efdb-2ab1-46f0-90c9-4d683a2d044c" providerId="ADAL" clId="{7C382BC5-02EA-4F7C-901C-E095C45DAC5B}" dt="2022-06-05T15:51:42.225" v="24034" actId="207"/>
          <ac:spMkLst>
            <pc:docMk/>
            <pc:sldMk cId="281577977" sldId="310"/>
            <ac:spMk id="2" creationId="{CBA41309-EB87-96AF-E18E-41A4E58ED3AC}"/>
          </ac:spMkLst>
        </pc:spChg>
        <pc:spChg chg="add mod topLvl">
          <ac:chgData name="Hsu, Ti" userId="b289efdb-2ab1-46f0-90c9-4d683a2d044c" providerId="ADAL" clId="{7C382BC5-02EA-4F7C-901C-E095C45DAC5B}" dt="2022-06-05T15:53:06.151" v="24070" actId="1037"/>
          <ac:spMkLst>
            <pc:docMk/>
            <pc:sldMk cId="281577977" sldId="310"/>
            <ac:spMk id="3" creationId="{3591A308-BAE6-F9FA-A8A3-62413E659CBE}"/>
          </ac:spMkLst>
        </pc:spChg>
        <pc:spChg chg="add mod topLvl">
          <ac:chgData name="Hsu, Ti" userId="b289efdb-2ab1-46f0-90c9-4d683a2d044c" providerId="ADAL" clId="{7C382BC5-02EA-4F7C-901C-E095C45DAC5B}" dt="2022-06-05T15:53:06.151" v="24070" actId="1037"/>
          <ac:spMkLst>
            <pc:docMk/>
            <pc:sldMk cId="281577977" sldId="310"/>
            <ac:spMk id="4" creationId="{948AC2F9-5033-E005-7B74-A2DEE67389B5}"/>
          </ac:spMkLst>
        </pc:spChg>
        <pc:spChg chg="add mod topLvl">
          <ac:chgData name="Hsu, Ti" userId="b289efdb-2ab1-46f0-90c9-4d683a2d044c" providerId="ADAL" clId="{7C382BC5-02EA-4F7C-901C-E095C45DAC5B}" dt="2022-06-05T15:53:14.200" v="24077" actId="1036"/>
          <ac:spMkLst>
            <pc:docMk/>
            <pc:sldMk cId="281577977" sldId="310"/>
            <ac:spMk id="5" creationId="{F72F7885-BB99-58C5-EF5F-117B23AFD4EF}"/>
          </ac:spMkLst>
        </pc:spChg>
        <pc:spChg chg="add mod topLvl">
          <ac:chgData name="Hsu, Ti" userId="b289efdb-2ab1-46f0-90c9-4d683a2d044c" providerId="ADAL" clId="{7C382BC5-02EA-4F7C-901C-E095C45DAC5B}" dt="2022-06-05T15:53:14.200" v="24077" actId="1036"/>
          <ac:spMkLst>
            <pc:docMk/>
            <pc:sldMk cId="281577977" sldId="310"/>
            <ac:spMk id="6" creationId="{F2EA1C9F-A7AB-8BE1-8338-30CD2F00093D}"/>
          </ac:spMkLst>
        </pc:spChg>
        <pc:grpChg chg="add del mod">
          <ac:chgData name="Hsu, Ti" userId="b289efdb-2ab1-46f0-90c9-4d683a2d044c" providerId="ADAL" clId="{7C382BC5-02EA-4F7C-901C-E095C45DAC5B}" dt="2022-06-05T15:51:50.600" v="24035" actId="165"/>
          <ac:grpSpMkLst>
            <pc:docMk/>
            <pc:sldMk cId="281577977" sldId="310"/>
            <ac:grpSpMk id="7" creationId="{9083A9E4-A8C6-F36D-A09C-23DAC023A5CE}"/>
          </ac:grpSpMkLst>
        </pc:grpChg>
        <pc:grpChg chg="add del mod">
          <ac:chgData name="Hsu, Ti" userId="b289efdb-2ab1-46f0-90c9-4d683a2d044c" providerId="ADAL" clId="{7C382BC5-02EA-4F7C-901C-E095C45DAC5B}" dt="2022-06-05T15:51:54.865" v="24036" actId="165"/>
          <ac:grpSpMkLst>
            <pc:docMk/>
            <pc:sldMk cId="281577977" sldId="310"/>
            <ac:grpSpMk id="8" creationId="{C2EC336F-F0F1-D7FF-60A0-4B68E083D6ED}"/>
          </ac:grpSpMkLst>
        </pc:grpChg>
      </pc:sldChg>
      <pc:sldChg chg="modSp add mod">
        <pc:chgData name="Hsu, Ti" userId="b289efdb-2ab1-46f0-90c9-4d683a2d044c" providerId="ADAL" clId="{7C382BC5-02EA-4F7C-901C-E095C45DAC5B}" dt="2022-06-12T14:31:57.745" v="25646" actId="1076"/>
        <pc:sldMkLst>
          <pc:docMk/>
          <pc:sldMk cId="432980492" sldId="311"/>
        </pc:sldMkLst>
        <pc:spChg chg="mod">
          <ac:chgData name="Hsu, Ti" userId="b289efdb-2ab1-46f0-90c9-4d683a2d044c" providerId="ADAL" clId="{7C382BC5-02EA-4F7C-901C-E095C45DAC5B}" dt="2022-06-12T14:31:57.745" v="25646" actId="1076"/>
          <ac:spMkLst>
            <pc:docMk/>
            <pc:sldMk cId="432980492" sldId="311"/>
            <ac:spMk id="5" creationId="{CBBB3735-229C-4456-BAC9-9A134FD34622}"/>
          </ac:spMkLst>
        </pc:spChg>
        <pc:spChg chg="mod">
          <ac:chgData name="Hsu, Ti" userId="b289efdb-2ab1-46f0-90c9-4d683a2d044c" providerId="ADAL" clId="{7C382BC5-02EA-4F7C-901C-E095C45DAC5B}" dt="2022-06-12T14:31:52.386" v="25645" actId="1076"/>
          <ac:spMkLst>
            <pc:docMk/>
            <pc:sldMk cId="432980492" sldId="311"/>
            <ac:spMk id="56" creationId="{4CF39EE5-16CC-8E8B-434F-499C2D482200}"/>
          </ac:spMkLst>
        </pc:spChg>
      </pc:sldChg>
      <pc:sldChg chg="addSp delSp modSp add mod setBg delDesignElem modNotes modNotesTx">
        <pc:chgData name="Hsu, Ti" userId="b289efdb-2ab1-46f0-90c9-4d683a2d044c" providerId="ADAL" clId="{7C382BC5-02EA-4F7C-901C-E095C45DAC5B}" dt="2022-06-15T12:43:51.187" v="25746" actId="1038"/>
        <pc:sldMkLst>
          <pc:docMk/>
          <pc:sldMk cId="767928869" sldId="312"/>
        </pc:sldMkLst>
        <pc:spChg chg="add del mod">
          <ac:chgData name="Hsu, Ti" userId="b289efdb-2ab1-46f0-90c9-4d683a2d044c" providerId="ADAL" clId="{7C382BC5-02EA-4F7C-901C-E095C45DAC5B}" dt="2022-06-12T14:32:03.916" v="25647" actId="1076"/>
          <ac:spMkLst>
            <pc:docMk/>
            <pc:sldMk cId="767928869" sldId="312"/>
            <ac:spMk id="5" creationId="{CBBB3735-229C-4456-BAC9-9A134FD34622}"/>
          </ac:spMkLst>
        </pc:spChg>
        <pc:spChg chg="del">
          <ac:chgData name="Hsu, Ti" userId="b289efdb-2ab1-46f0-90c9-4d683a2d044c" providerId="ADAL" clId="{7C382BC5-02EA-4F7C-901C-E095C45DAC5B}" dt="2022-05-30T20:41:43.715" v="8567" actId="478"/>
          <ac:spMkLst>
            <pc:docMk/>
            <pc:sldMk cId="767928869" sldId="312"/>
            <ac:spMk id="56" creationId="{4CF39EE5-16CC-8E8B-434F-499C2D482200}"/>
          </ac:spMkLst>
        </pc:spChg>
        <pc:spChg chg="add del">
          <ac:chgData name="Hsu, Ti" userId="b289efdb-2ab1-46f0-90c9-4d683a2d044c" providerId="ADAL" clId="{7C382BC5-02EA-4F7C-901C-E095C45DAC5B}" dt="2022-05-30T20:42:02.579" v="8586" actId="26606"/>
          <ac:spMkLst>
            <pc:docMk/>
            <pc:sldMk cId="767928869" sldId="312"/>
            <ac:spMk id="71" creationId="{9180DE06-7362-4888-AADA-7AADD57AC49D}"/>
          </ac:spMkLst>
        </pc:spChg>
        <pc:spChg chg="add del">
          <ac:chgData name="Hsu, Ti" userId="b289efdb-2ab1-46f0-90c9-4d683a2d044c" providerId="ADAL" clId="{7C382BC5-02EA-4F7C-901C-E095C45DAC5B}" dt="2022-05-30T20:42:30.301" v="8591" actId="26606"/>
          <ac:spMkLst>
            <pc:docMk/>
            <pc:sldMk cId="767928869" sldId="312"/>
            <ac:spMk id="75" creationId="{AD7356EA-285B-4E5D-8FEC-104659A4FD2C}"/>
          </ac:spMkLst>
        </pc:spChg>
        <pc:spChg chg="add del">
          <ac:chgData name="Hsu, Ti" userId="b289efdb-2ab1-46f0-90c9-4d683a2d044c" providerId="ADAL" clId="{7C382BC5-02EA-4F7C-901C-E095C45DAC5B}" dt="2022-05-30T20:42:02.579" v="8586" actId="26606"/>
          <ac:spMkLst>
            <pc:docMk/>
            <pc:sldMk cId="767928869" sldId="312"/>
            <ac:spMk id="77" creationId="{04357C93-F0CB-4A1C-8F77-4E9063789819}"/>
          </ac:spMkLst>
        </pc:spChg>
        <pc:spChg chg="add del">
          <ac:chgData name="Hsu, Ti" userId="b289efdb-2ab1-46f0-90c9-4d683a2d044c" providerId="ADAL" clId="{7C382BC5-02EA-4F7C-901C-E095C45DAC5B}" dt="2022-05-30T20:42:03.966" v="8588" actId="26606"/>
          <ac:spMkLst>
            <pc:docMk/>
            <pc:sldMk cId="767928869" sldId="312"/>
            <ac:spMk id="1028" creationId="{A4AC5506-6312-4701-8D3C-40187889A947}"/>
          </ac:spMkLst>
        </pc:spChg>
        <pc:spChg chg="add del">
          <ac:chgData name="Hsu, Ti" userId="b289efdb-2ab1-46f0-90c9-4d683a2d044c" providerId="ADAL" clId="{7C382BC5-02EA-4F7C-901C-E095C45DAC5B}" dt="2022-05-30T20:42:30.301" v="8591" actId="26606"/>
          <ac:spMkLst>
            <pc:docMk/>
            <pc:sldMk cId="767928869" sldId="312"/>
            <ac:spMk id="1029" creationId="{47BDE95F-650B-4D12-A3A5-975E461D2E00}"/>
          </ac:spMkLst>
        </pc:spChg>
        <pc:spChg chg="add del">
          <ac:chgData name="Hsu, Ti" userId="b289efdb-2ab1-46f0-90c9-4d683a2d044c" providerId="ADAL" clId="{7C382BC5-02EA-4F7C-901C-E095C45DAC5B}" dt="2022-05-30T20:42:30.301" v="8591" actId="26606"/>
          <ac:spMkLst>
            <pc:docMk/>
            <pc:sldMk cId="767928869" sldId="312"/>
            <ac:spMk id="1030" creationId="{71FC7D98-7B8B-402A-90FC-F027482F2142}"/>
          </ac:spMkLst>
        </pc:spChg>
        <pc:spChg chg="add del">
          <ac:chgData name="Hsu, Ti" userId="b289efdb-2ab1-46f0-90c9-4d683a2d044c" providerId="ADAL" clId="{7C382BC5-02EA-4F7C-901C-E095C45DAC5B}" dt="2022-05-30T20:59:00.885" v="8641" actId="26606"/>
          <ac:spMkLst>
            <pc:docMk/>
            <pc:sldMk cId="767928869" sldId="312"/>
            <ac:spMk id="1031" creationId="{16C5FA50-8D52-4617-AF91-5C7B1C8352F1}"/>
          </ac:spMkLst>
        </pc:spChg>
        <pc:spChg chg="add del">
          <ac:chgData name="Hsu, Ti" userId="b289efdb-2ab1-46f0-90c9-4d683a2d044c" providerId="ADAL" clId="{7C382BC5-02EA-4F7C-901C-E095C45DAC5B}" dt="2022-05-30T20:59:00.885" v="8641" actId="26606"/>
          <ac:spMkLst>
            <pc:docMk/>
            <pc:sldMk cId="767928869" sldId="312"/>
            <ac:spMk id="1032" creationId="{E223798C-12AD-4B0C-A50C-D676347D67CF}"/>
          </ac:spMkLst>
        </pc:spChg>
        <pc:spChg chg="add del">
          <ac:chgData name="Hsu, Ti" userId="b289efdb-2ab1-46f0-90c9-4d683a2d044c" providerId="ADAL" clId="{7C382BC5-02EA-4F7C-901C-E095C45DAC5B}" dt="2022-05-30T20:59:03.629" v="8643" actId="26606"/>
          <ac:spMkLst>
            <pc:docMk/>
            <pc:sldMk cId="767928869" sldId="312"/>
            <ac:spMk id="1034" creationId="{47BDE95F-650B-4D12-A3A5-975E461D2E00}"/>
          </ac:spMkLst>
        </pc:spChg>
        <pc:spChg chg="add del">
          <ac:chgData name="Hsu, Ti" userId="b289efdb-2ab1-46f0-90c9-4d683a2d044c" providerId="ADAL" clId="{7C382BC5-02EA-4F7C-901C-E095C45DAC5B}" dt="2022-05-30T20:59:03.629" v="8643" actId="26606"/>
          <ac:spMkLst>
            <pc:docMk/>
            <pc:sldMk cId="767928869" sldId="312"/>
            <ac:spMk id="1035" creationId="{71FC7D98-7B8B-402A-90FC-F027482F2142}"/>
          </ac:spMkLst>
        </pc:spChg>
        <pc:spChg chg="add del">
          <ac:chgData name="Hsu, Ti" userId="b289efdb-2ab1-46f0-90c9-4d683a2d044c" providerId="ADAL" clId="{7C382BC5-02EA-4F7C-901C-E095C45DAC5B}" dt="2022-05-30T20:59:03.629" v="8643" actId="26606"/>
          <ac:spMkLst>
            <pc:docMk/>
            <pc:sldMk cId="767928869" sldId="312"/>
            <ac:spMk id="1036" creationId="{AD7356EA-285B-4E5D-8FEC-104659A4FD2C}"/>
          </ac:spMkLst>
        </pc:spChg>
        <pc:spChg chg="add del">
          <ac:chgData name="Hsu, Ti" userId="b289efdb-2ab1-46f0-90c9-4d683a2d044c" providerId="ADAL" clId="{7C382BC5-02EA-4F7C-901C-E095C45DAC5B}" dt="2022-05-30T20:59:13.901" v="8645" actId="26606"/>
          <ac:spMkLst>
            <pc:docMk/>
            <pc:sldMk cId="767928869" sldId="312"/>
            <ac:spMk id="1038" creationId="{71FC7D98-7B8B-402A-90FC-F027482F2142}"/>
          </ac:spMkLst>
        </pc:spChg>
        <pc:spChg chg="add del">
          <ac:chgData name="Hsu, Ti" userId="b289efdb-2ab1-46f0-90c9-4d683a2d044c" providerId="ADAL" clId="{7C382BC5-02EA-4F7C-901C-E095C45DAC5B}" dt="2022-05-30T20:59:13.901" v="8645" actId="26606"/>
          <ac:spMkLst>
            <pc:docMk/>
            <pc:sldMk cId="767928869" sldId="312"/>
            <ac:spMk id="1039" creationId="{AD7356EA-285B-4E5D-8FEC-104659A4FD2C}"/>
          </ac:spMkLst>
        </pc:spChg>
        <pc:spChg chg="add del">
          <ac:chgData name="Hsu, Ti" userId="b289efdb-2ab1-46f0-90c9-4d683a2d044c" providerId="ADAL" clId="{7C382BC5-02EA-4F7C-901C-E095C45DAC5B}" dt="2022-05-30T20:59:15.818" v="8647" actId="26606"/>
          <ac:spMkLst>
            <pc:docMk/>
            <pc:sldMk cId="767928869" sldId="312"/>
            <ac:spMk id="1041" creationId="{0C0CCF94-9536-4A63-8FF2-E37827C92756}"/>
          </ac:spMkLst>
        </pc:spChg>
        <pc:spChg chg="add del">
          <ac:chgData name="Hsu, Ti" userId="b289efdb-2ab1-46f0-90c9-4d683a2d044c" providerId="ADAL" clId="{7C382BC5-02EA-4F7C-901C-E095C45DAC5B}" dt="2022-05-30T20:59:15.818" v="8647" actId="26606"/>
          <ac:spMkLst>
            <pc:docMk/>
            <pc:sldMk cId="767928869" sldId="312"/>
            <ac:spMk id="1042" creationId="{C970655A-F4C2-4D7E-BAB6-D3BFC5CAE148}"/>
          </ac:spMkLst>
        </pc:spChg>
        <pc:spChg chg="add del">
          <ac:chgData name="Hsu, Ti" userId="b289efdb-2ab1-46f0-90c9-4d683a2d044c" providerId="ADAL" clId="{7C382BC5-02EA-4F7C-901C-E095C45DAC5B}" dt="2022-05-30T20:59:15.818" v="8647" actId="26606"/>
          <ac:spMkLst>
            <pc:docMk/>
            <pc:sldMk cId="767928869" sldId="312"/>
            <ac:spMk id="1043" creationId="{3389D0BC-BA1D-4360-88F9-D9ECCBDAB50E}"/>
          </ac:spMkLst>
        </pc:spChg>
        <pc:spChg chg="add del">
          <ac:chgData name="Hsu, Ti" userId="b289efdb-2ab1-46f0-90c9-4d683a2d044c" providerId="ADAL" clId="{7C382BC5-02EA-4F7C-901C-E095C45DAC5B}" dt="2022-06-01T18:40:26.120" v="14078"/>
          <ac:spMkLst>
            <pc:docMk/>
            <pc:sldMk cId="767928869" sldId="312"/>
            <ac:spMk id="1045" creationId="{0E91F5CA-B392-444C-88E3-BF5BAAEBDEB0}"/>
          </ac:spMkLst>
        </pc:spChg>
        <pc:spChg chg="add del">
          <ac:chgData name="Hsu, Ti" userId="b289efdb-2ab1-46f0-90c9-4d683a2d044c" providerId="ADAL" clId="{7C382BC5-02EA-4F7C-901C-E095C45DAC5B}" dt="2022-06-01T18:40:26.120" v="14078"/>
          <ac:spMkLst>
            <pc:docMk/>
            <pc:sldMk cId="767928869" sldId="312"/>
            <ac:spMk id="1046" creationId="{DFCA2118-59A2-4310-A4B2-F2CBA821E842}"/>
          </ac:spMkLst>
        </pc:spChg>
        <pc:grpChg chg="add del">
          <ac:chgData name="Hsu, Ti" userId="b289efdb-2ab1-46f0-90c9-4d683a2d044c" providerId="ADAL" clId="{7C382BC5-02EA-4F7C-901C-E095C45DAC5B}" dt="2022-05-30T20:42:02.579" v="8586" actId="26606"/>
          <ac:grpSpMkLst>
            <pc:docMk/>
            <pc:sldMk cId="767928869" sldId="312"/>
            <ac:grpSpMk id="73" creationId="{3AF6A671-C637-4547-85F4-51B6D1881399}"/>
          </ac:grpSpMkLst>
        </pc:grpChg>
        <pc:picChg chg="add mod">
          <ac:chgData name="Hsu, Ti" userId="b289efdb-2ab1-46f0-90c9-4d683a2d044c" providerId="ADAL" clId="{7C382BC5-02EA-4F7C-901C-E095C45DAC5B}" dt="2022-06-15T12:43:51.187" v="25746" actId="1038"/>
          <ac:picMkLst>
            <pc:docMk/>
            <pc:sldMk cId="767928869" sldId="312"/>
            <ac:picMk id="1026" creationId="{5CB3E536-E61D-2764-BD4B-018D340619AC}"/>
          </ac:picMkLst>
        </pc:picChg>
      </pc:sldChg>
      <pc:sldChg chg="add del">
        <pc:chgData name="Hsu, Ti" userId="b289efdb-2ab1-46f0-90c9-4d683a2d044c" providerId="ADAL" clId="{7C382BC5-02EA-4F7C-901C-E095C45DAC5B}" dt="2022-05-30T20:32:40.756" v="8402" actId="2890"/>
        <pc:sldMkLst>
          <pc:docMk/>
          <pc:sldMk cId="1241463986" sldId="312"/>
        </pc:sldMkLst>
      </pc:sldChg>
      <pc:sldChg chg="modSp add del mod ord modAnim">
        <pc:chgData name="Hsu, Ti" userId="b289efdb-2ab1-46f0-90c9-4d683a2d044c" providerId="ADAL" clId="{7C382BC5-02EA-4F7C-901C-E095C45DAC5B}" dt="2022-06-01T19:51:08.386" v="22144" actId="47"/>
        <pc:sldMkLst>
          <pc:docMk/>
          <pc:sldMk cId="1949444735" sldId="313"/>
        </pc:sldMkLst>
        <pc:spChg chg="mod">
          <ac:chgData name="Hsu, Ti" userId="b289efdb-2ab1-46f0-90c9-4d683a2d044c" providerId="ADAL" clId="{7C382BC5-02EA-4F7C-901C-E095C45DAC5B}" dt="2022-05-30T20:44:11.718" v="8595" actId="5793"/>
          <ac:spMkLst>
            <pc:docMk/>
            <pc:sldMk cId="1949444735" sldId="313"/>
            <ac:spMk id="56" creationId="{4CF39EE5-16CC-8E8B-434F-499C2D482200}"/>
          </ac:spMkLst>
        </pc:spChg>
      </pc:sldChg>
      <pc:sldChg chg="modSp add mod ord modAnim modNotesTx">
        <pc:chgData name="Hsu, Ti" userId="b289efdb-2ab1-46f0-90c9-4d683a2d044c" providerId="ADAL" clId="{7C382BC5-02EA-4F7C-901C-E095C45DAC5B}" dt="2022-06-12T18:32:32.506" v="25668" actId="20577"/>
        <pc:sldMkLst>
          <pc:docMk/>
          <pc:sldMk cId="2567792092" sldId="314"/>
        </pc:sldMkLst>
        <pc:spChg chg="mod">
          <ac:chgData name="Hsu, Ti" userId="b289efdb-2ab1-46f0-90c9-4d683a2d044c" providerId="ADAL" clId="{7C382BC5-02EA-4F7C-901C-E095C45DAC5B}" dt="2022-06-12T14:32:20.774" v="25651" actId="1076"/>
          <ac:spMkLst>
            <pc:docMk/>
            <pc:sldMk cId="2567792092" sldId="314"/>
            <ac:spMk id="5" creationId="{CBBB3735-229C-4456-BAC9-9A134FD34622}"/>
          </ac:spMkLst>
        </pc:spChg>
        <pc:spChg chg="mod">
          <ac:chgData name="Hsu, Ti" userId="b289efdb-2ab1-46f0-90c9-4d683a2d044c" providerId="ADAL" clId="{7C382BC5-02EA-4F7C-901C-E095C45DAC5B}" dt="2022-06-12T18:32:32.506" v="25668" actId="20577"/>
          <ac:spMkLst>
            <pc:docMk/>
            <pc:sldMk cId="2567792092" sldId="314"/>
            <ac:spMk id="56" creationId="{4CF39EE5-16CC-8E8B-434F-499C2D482200}"/>
          </ac:spMkLst>
        </pc:spChg>
      </pc:sldChg>
      <pc:sldChg chg="addSp delSp modSp add mod ord setBg delDesignElem modNotes modNotesTx">
        <pc:chgData name="Hsu, Ti" userId="b289efdb-2ab1-46f0-90c9-4d683a2d044c" providerId="ADAL" clId="{7C382BC5-02EA-4F7C-901C-E095C45DAC5B}" dt="2022-06-27T14:26:38.655" v="26089" actId="20577"/>
        <pc:sldMkLst>
          <pc:docMk/>
          <pc:sldMk cId="390188569" sldId="315"/>
        </pc:sldMkLst>
        <pc:spChg chg="del">
          <ac:chgData name="Hsu, Ti" userId="b289efdb-2ab1-46f0-90c9-4d683a2d044c" providerId="ADAL" clId="{7C382BC5-02EA-4F7C-901C-E095C45DAC5B}" dt="2022-05-30T20:44:23.072" v="8598" actId="478"/>
          <ac:spMkLst>
            <pc:docMk/>
            <pc:sldMk cId="390188569" sldId="315"/>
            <ac:spMk id="5" creationId="{CBBB3735-229C-4456-BAC9-9A134FD34622}"/>
          </ac:spMkLst>
        </pc:spChg>
        <pc:spChg chg="add del">
          <ac:chgData name="Hsu, Ti" userId="b289efdb-2ab1-46f0-90c9-4d683a2d044c" providerId="ADAL" clId="{7C382BC5-02EA-4F7C-901C-E095C45DAC5B}" dt="2022-05-30T20:55:22.061" v="8618" actId="26606"/>
          <ac:spMkLst>
            <pc:docMk/>
            <pc:sldMk cId="390188569" sldId="315"/>
            <ac:spMk id="11" creationId="{D153EDB2-4AAD-43F4-AE78-4D326C813369}"/>
          </ac:spMkLst>
        </pc:spChg>
        <pc:spChg chg="add del">
          <ac:chgData name="Hsu, Ti" userId="b289efdb-2ab1-46f0-90c9-4d683a2d044c" providerId="ADAL" clId="{7C382BC5-02EA-4F7C-901C-E095C45DAC5B}" dt="2022-05-30T20:56:21.468" v="8625" actId="26606"/>
          <ac:spMkLst>
            <pc:docMk/>
            <pc:sldMk cId="390188569" sldId="315"/>
            <ac:spMk id="20" creationId="{32BC26D8-82FB-445E-AA49-62A77D7C1EE0}"/>
          </ac:spMkLst>
        </pc:spChg>
        <pc:spChg chg="add del">
          <ac:chgData name="Hsu, Ti" userId="b289efdb-2ab1-46f0-90c9-4d683a2d044c" providerId="ADAL" clId="{7C382BC5-02EA-4F7C-901C-E095C45DAC5B}" dt="2022-05-30T20:56:21.468" v="8625" actId="26606"/>
          <ac:spMkLst>
            <pc:docMk/>
            <pc:sldMk cId="390188569" sldId="315"/>
            <ac:spMk id="21" creationId="{CB44330D-EA18-4254-AA95-EB49948539B8}"/>
          </ac:spMkLst>
        </pc:spChg>
        <pc:spChg chg="add del">
          <ac:chgData name="Hsu, Ti" userId="b289efdb-2ab1-46f0-90c9-4d683a2d044c" providerId="ADAL" clId="{7C382BC5-02EA-4F7C-901C-E095C45DAC5B}" dt="2022-06-01T18:40:26.120" v="14078"/>
          <ac:spMkLst>
            <pc:docMk/>
            <pc:sldMk cId="390188569" sldId="315"/>
            <ac:spMk id="26" creationId="{32BC26D8-82FB-445E-AA49-62A77D7C1EE0}"/>
          </ac:spMkLst>
        </pc:spChg>
        <pc:spChg chg="add del">
          <ac:chgData name="Hsu, Ti" userId="b289efdb-2ab1-46f0-90c9-4d683a2d044c" providerId="ADAL" clId="{7C382BC5-02EA-4F7C-901C-E095C45DAC5B}" dt="2022-06-01T18:40:26.120" v="14078"/>
          <ac:spMkLst>
            <pc:docMk/>
            <pc:sldMk cId="390188569" sldId="315"/>
            <ac:spMk id="28" creationId="{CB44330D-EA18-4254-AA95-EB49948539B8}"/>
          </ac:spMkLst>
        </pc:spChg>
        <pc:spChg chg="del">
          <ac:chgData name="Hsu, Ti" userId="b289efdb-2ab1-46f0-90c9-4d683a2d044c" providerId="ADAL" clId="{7C382BC5-02EA-4F7C-901C-E095C45DAC5B}" dt="2022-05-30T20:44:21.045" v="8597" actId="478"/>
          <ac:spMkLst>
            <pc:docMk/>
            <pc:sldMk cId="390188569" sldId="315"/>
            <ac:spMk id="56" creationId="{4CF39EE5-16CC-8E8B-434F-499C2D482200}"/>
          </ac:spMkLst>
        </pc:spChg>
        <pc:grpChg chg="add del">
          <ac:chgData name="Hsu, Ti" userId="b289efdb-2ab1-46f0-90c9-4d683a2d044c" providerId="ADAL" clId="{7C382BC5-02EA-4F7C-901C-E095C45DAC5B}" dt="2022-05-30T20:55:22.061" v="8618" actId="26606"/>
          <ac:grpSpMkLst>
            <pc:docMk/>
            <pc:sldMk cId="390188569" sldId="315"/>
            <ac:grpSpMk id="13" creationId="{A3CB7779-72E2-4E92-AE18-6BBC335DD881}"/>
          </ac:grpSpMkLst>
        </pc:grpChg>
        <pc:graphicFrameChg chg="add del mod">
          <ac:chgData name="Hsu, Ti" userId="b289efdb-2ab1-46f0-90c9-4d683a2d044c" providerId="ADAL" clId="{7C382BC5-02EA-4F7C-901C-E095C45DAC5B}" dt="2022-05-30T20:53:24.343" v="8600"/>
          <ac:graphicFrameMkLst>
            <pc:docMk/>
            <pc:sldMk cId="390188569" sldId="315"/>
            <ac:graphicFrameMk id="2" creationId="{FB273418-7183-6D00-1200-782D9BA54F0C}"/>
          </ac:graphicFrameMkLst>
        </pc:graphicFrameChg>
        <pc:graphicFrameChg chg="add del mod">
          <ac:chgData name="Hsu, Ti" userId="b289efdb-2ab1-46f0-90c9-4d683a2d044c" providerId="ADAL" clId="{7C382BC5-02EA-4F7C-901C-E095C45DAC5B}" dt="2022-05-30T20:54:57.990" v="8612"/>
          <ac:graphicFrameMkLst>
            <pc:docMk/>
            <pc:sldMk cId="390188569" sldId="315"/>
            <ac:graphicFrameMk id="4" creationId="{5F1FA2CC-B3F5-96BB-9D33-BADE7F942A4C}"/>
          </ac:graphicFrameMkLst>
        </pc:graphicFrameChg>
        <pc:graphicFrameChg chg="add del mod">
          <ac:chgData name="Hsu, Ti" userId="b289efdb-2ab1-46f0-90c9-4d683a2d044c" providerId="ADAL" clId="{7C382BC5-02EA-4F7C-901C-E095C45DAC5B}" dt="2022-05-30T20:56:13.173" v="8622"/>
          <ac:graphicFrameMkLst>
            <pc:docMk/>
            <pc:sldMk cId="390188569" sldId="315"/>
            <ac:graphicFrameMk id="7" creationId="{15F53552-3115-147A-5407-3798AA3AF304}"/>
          </ac:graphicFrameMkLst>
        </pc:graphicFrameChg>
        <pc:picChg chg="add">
          <ac:chgData name="Hsu, Ti" userId="b289efdb-2ab1-46f0-90c9-4d683a2d044c" providerId="ADAL" clId="{7C382BC5-02EA-4F7C-901C-E095C45DAC5B}" dt="2022-06-15T16:49:48.293" v="25892"/>
          <ac:picMkLst>
            <pc:docMk/>
            <pc:sldMk cId="390188569" sldId="315"/>
            <ac:picMk id="2" creationId="{C8DEB2B1-2DCD-E9EB-54C0-B84F7718E315}"/>
          </ac:picMkLst>
        </pc:picChg>
        <pc:picChg chg="add del mod modCrop">
          <ac:chgData name="Hsu, Ti" userId="b289efdb-2ab1-46f0-90c9-4d683a2d044c" providerId="ADAL" clId="{7C382BC5-02EA-4F7C-901C-E095C45DAC5B}" dt="2022-05-30T20:53:46.832" v="8610"/>
          <ac:picMkLst>
            <pc:docMk/>
            <pc:sldMk cId="390188569" sldId="315"/>
            <ac:picMk id="3" creationId="{DD614D7D-2019-070F-5F00-305D1FBCF67D}"/>
          </ac:picMkLst>
        </pc:picChg>
        <pc:picChg chg="add del mod">
          <ac:chgData name="Hsu, Ti" userId="b289efdb-2ab1-46f0-90c9-4d683a2d044c" providerId="ADAL" clId="{7C382BC5-02EA-4F7C-901C-E095C45DAC5B}" dt="2022-05-30T20:56:11.426" v="8620" actId="478"/>
          <ac:picMkLst>
            <pc:docMk/>
            <pc:sldMk cId="390188569" sldId="315"/>
            <ac:picMk id="6" creationId="{F2FD80D1-551B-A997-5C4B-61CD8D791CEB}"/>
          </ac:picMkLst>
        </pc:picChg>
        <pc:picChg chg="add del mod">
          <ac:chgData name="Hsu, Ti" userId="b289efdb-2ab1-46f0-90c9-4d683a2d044c" providerId="ADAL" clId="{7C382BC5-02EA-4F7C-901C-E095C45DAC5B}" dt="2022-06-15T15:10:48.814" v="25846" actId="478"/>
          <ac:picMkLst>
            <pc:docMk/>
            <pc:sldMk cId="390188569" sldId="315"/>
            <ac:picMk id="8" creationId="{06DFB0CD-6666-37BB-D8D4-24378B845684}"/>
          </ac:picMkLst>
        </pc:picChg>
      </pc:sldChg>
      <pc:sldChg chg="addSp delSp modSp add del mod ord delDesignElem">
        <pc:chgData name="Hsu, Ti" userId="b289efdb-2ab1-46f0-90c9-4d683a2d044c" providerId="ADAL" clId="{7C382BC5-02EA-4F7C-901C-E095C45DAC5B}" dt="2022-06-15T16:50:34.169" v="25903" actId="47"/>
        <pc:sldMkLst>
          <pc:docMk/>
          <pc:sldMk cId="929582920" sldId="316"/>
        </pc:sldMkLst>
        <pc:spChg chg="add del">
          <ac:chgData name="Hsu, Ti" userId="b289efdb-2ab1-46f0-90c9-4d683a2d044c" providerId="ADAL" clId="{7C382BC5-02EA-4F7C-901C-E095C45DAC5B}" dt="2022-06-15T12:40:12.744" v="25721" actId="26606"/>
          <ac:spMkLst>
            <pc:docMk/>
            <pc:sldMk cId="929582920" sldId="316"/>
            <ac:spMk id="7" creationId="{01D0AF59-99C3-4251-AB9A-C966C6AD4400}"/>
          </ac:spMkLst>
        </pc:spChg>
        <pc:spChg chg="add del">
          <ac:chgData name="Hsu, Ti" userId="b289efdb-2ab1-46f0-90c9-4d683a2d044c" providerId="ADAL" clId="{7C382BC5-02EA-4F7C-901C-E095C45DAC5B}" dt="2022-06-15T12:40:12.744" v="25721" actId="26606"/>
          <ac:spMkLst>
            <pc:docMk/>
            <pc:sldMk cId="929582920" sldId="316"/>
            <ac:spMk id="9" creationId="{1855405F-37A2-4869-9154-F8BE3BECE6C3}"/>
          </ac:spMkLst>
        </pc:spChg>
        <pc:spChg chg="add del">
          <ac:chgData name="Hsu, Ti" userId="b289efdb-2ab1-46f0-90c9-4d683a2d044c" providerId="ADAL" clId="{7C382BC5-02EA-4F7C-901C-E095C45DAC5B}" dt="2022-06-15T15:08:44.488" v="25815" actId="26606"/>
          <ac:spMkLst>
            <pc:docMk/>
            <pc:sldMk cId="929582920" sldId="316"/>
            <ac:spMk id="15" creationId="{32BC26D8-82FB-445E-AA49-62A77D7C1EE0}"/>
          </ac:spMkLst>
        </pc:spChg>
        <pc:spChg chg="add del">
          <ac:chgData name="Hsu, Ti" userId="b289efdb-2ab1-46f0-90c9-4d683a2d044c" providerId="ADAL" clId="{7C382BC5-02EA-4F7C-901C-E095C45DAC5B}" dt="2022-06-15T15:08:44.488" v="25815" actId="26606"/>
          <ac:spMkLst>
            <pc:docMk/>
            <pc:sldMk cId="929582920" sldId="316"/>
            <ac:spMk id="17" creationId="{CB44330D-EA18-4254-AA95-EB49948539B8}"/>
          </ac:spMkLst>
        </pc:spChg>
        <pc:spChg chg="del">
          <ac:chgData name="Hsu, Ti" userId="b289efdb-2ab1-46f0-90c9-4d683a2d044c" providerId="ADAL" clId="{7C382BC5-02EA-4F7C-901C-E095C45DAC5B}" dt="2022-05-30T20:56:51.287" v="8629" actId="26606"/>
          <ac:spMkLst>
            <pc:docMk/>
            <pc:sldMk cId="929582920" sldId="316"/>
            <ac:spMk id="26" creationId="{32BC26D8-82FB-445E-AA49-62A77D7C1EE0}"/>
          </ac:spMkLst>
        </pc:spChg>
        <pc:spChg chg="del">
          <ac:chgData name="Hsu, Ti" userId="b289efdb-2ab1-46f0-90c9-4d683a2d044c" providerId="ADAL" clId="{7C382BC5-02EA-4F7C-901C-E095C45DAC5B}" dt="2022-05-30T20:56:51.287" v="8629" actId="26606"/>
          <ac:spMkLst>
            <pc:docMk/>
            <pc:sldMk cId="929582920" sldId="316"/>
            <ac:spMk id="28" creationId="{CB44330D-EA18-4254-AA95-EB49948539B8}"/>
          </ac:spMkLst>
        </pc:spChg>
        <pc:spChg chg="add del">
          <ac:chgData name="Hsu, Ti" userId="b289efdb-2ab1-46f0-90c9-4d683a2d044c" providerId="ADAL" clId="{7C382BC5-02EA-4F7C-901C-E095C45DAC5B}" dt="2022-06-01T18:40:26.120" v="14078"/>
          <ac:spMkLst>
            <pc:docMk/>
            <pc:sldMk cId="929582920" sldId="316"/>
            <ac:spMk id="33" creationId="{01D0AF59-99C3-4251-AB9A-C966C6AD4400}"/>
          </ac:spMkLst>
        </pc:spChg>
        <pc:spChg chg="add del">
          <ac:chgData name="Hsu, Ti" userId="b289efdb-2ab1-46f0-90c9-4d683a2d044c" providerId="ADAL" clId="{7C382BC5-02EA-4F7C-901C-E095C45DAC5B}" dt="2022-06-01T18:40:26.120" v="14078"/>
          <ac:spMkLst>
            <pc:docMk/>
            <pc:sldMk cId="929582920" sldId="316"/>
            <ac:spMk id="35" creationId="{1855405F-37A2-4869-9154-F8BE3BECE6C3}"/>
          </ac:spMkLst>
        </pc:spChg>
        <pc:graphicFrameChg chg="add del mod">
          <ac:chgData name="Hsu, Ti" userId="b289efdb-2ab1-46f0-90c9-4d683a2d044c" providerId="ADAL" clId="{7C382BC5-02EA-4F7C-901C-E095C45DAC5B}" dt="2022-06-15T15:07:04.318" v="25798"/>
          <ac:graphicFrameMkLst>
            <pc:docMk/>
            <pc:sldMk cId="929582920" sldId="316"/>
            <ac:graphicFrameMk id="5" creationId="{D0A659BE-F6F9-5D83-EE73-032DC89C1945}"/>
          </ac:graphicFrameMkLst>
        </pc:graphicFrameChg>
        <pc:graphicFrameChg chg="add del mod">
          <ac:chgData name="Hsu, Ti" userId="b289efdb-2ab1-46f0-90c9-4d683a2d044c" providerId="ADAL" clId="{7C382BC5-02EA-4F7C-901C-E095C45DAC5B}" dt="2022-06-15T15:08:02.746" v="25812"/>
          <ac:graphicFrameMkLst>
            <pc:docMk/>
            <pc:sldMk cId="929582920" sldId="316"/>
            <ac:graphicFrameMk id="8" creationId="{1C1CB677-821E-5180-A671-422F02EE6446}"/>
          </ac:graphicFrameMkLst>
        </pc:graphicFrameChg>
        <pc:picChg chg="add del mod">
          <ac:chgData name="Hsu, Ti" userId="b289efdb-2ab1-46f0-90c9-4d683a2d044c" providerId="ADAL" clId="{7C382BC5-02EA-4F7C-901C-E095C45DAC5B}" dt="2022-06-15T15:04:48.986" v="25789" actId="478"/>
          <ac:picMkLst>
            <pc:docMk/>
            <pc:sldMk cId="929582920" sldId="316"/>
            <ac:picMk id="2" creationId="{D656BD0D-3165-74BB-8003-F7BDBF3E263F}"/>
          </ac:picMkLst>
        </pc:picChg>
        <pc:picChg chg="add del">
          <ac:chgData name="Hsu, Ti" userId="b289efdb-2ab1-46f0-90c9-4d683a2d044c" providerId="ADAL" clId="{7C382BC5-02EA-4F7C-901C-E095C45DAC5B}" dt="2022-06-15T15:05:03.560" v="25791"/>
          <ac:picMkLst>
            <pc:docMk/>
            <pc:sldMk cId="929582920" sldId="316"/>
            <ac:picMk id="3" creationId="{5FC6B817-8F9F-60DA-490E-189DD9CFE168}"/>
          </ac:picMkLst>
        </pc:picChg>
        <pc:picChg chg="add del mod">
          <ac:chgData name="Hsu, Ti" userId="b289efdb-2ab1-46f0-90c9-4d683a2d044c" providerId="ADAL" clId="{7C382BC5-02EA-4F7C-901C-E095C45DAC5B}" dt="2022-06-15T15:07:01.510" v="25796" actId="478"/>
          <ac:picMkLst>
            <pc:docMk/>
            <pc:sldMk cId="929582920" sldId="316"/>
            <ac:picMk id="4" creationId="{3BF50083-7FAA-8755-11F3-8329C6DD919C}"/>
          </ac:picMkLst>
        </pc:picChg>
        <pc:picChg chg="add del mod">
          <ac:chgData name="Hsu, Ti" userId="b289efdb-2ab1-46f0-90c9-4d683a2d044c" providerId="ADAL" clId="{7C382BC5-02EA-4F7C-901C-E095C45DAC5B}" dt="2022-06-15T15:07:59.793" v="25810" actId="478"/>
          <ac:picMkLst>
            <pc:docMk/>
            <pc:sldMk cId="929582920" sldId="316"/>
            <ac:picMk id="6" creationId="{C1149D6C-46AF-D44A-9B69-87E0F14F5159}"/>
          </ac:picMkLst>
        </pc:picChg>
        <pc:picChg chg="del">
          <ac:chgData name="Hsu, Ti" userId="b289efdb-2ab1-46f0-90c9-4d683a2d044c" providerId="ADAL" clId="{7C382BC5-02EA-4F7C-901C-E095C45DAC5B}" dt="2022-05-30T20:56:46.100" v="8627" actId="478"/>
          <ac:picMkLst>
            <pc:docMk/>
            <pc:sldMk cId="929582920" sldId="316"/>
            <ac:picMk id="8" creationId="{06DFB0CD-6666-37BB-D8D4-24378B845684}"/>
          </ac:picMkLst>
        </pc:picChg>
        <pc:picChg chg="add del mod">
          <ac:chgData name="Hsu, Ti" userId="b289efdb-2ab1-46f0-90c9-4d683a2d044c" providerId="ADAL" clId="{7C382BC5-02EA-4F7C-901C-E095C45DAC5B}" dt="2022-06-15T15:09:54.532" v="25839" actId="478"/>
          <ac:picMkLst>
            <pc:docMk/>
            <pc:sldMk cId="929582920" sldId="316"/>
            <ac:picMk id="10" creationId="{5EC10FBB-689C-0AD9-E8A9-4CF18515FDA2}"/>
          </ac:picMkLst>
        </pc:picChg>
        <pc:picChg chg="add del mod">
          <ac:chgData name="Hsu, Ti" userId="b289efdb-2ab1-46f0-90c9-4d683a2d044c" providerId="ADAL" clId="{7C382BC5-02EA-4F7C-901C-E095C45DAC5B}" dt="2022-06-15T15:10:43.884" v="25844" actId="478"/>
          <ac:picMkLst>
            <pc:docMk/>
            <pc:sldMk cId="929582920" sldId="316"/>
            <ac:picMk id="11" creationId="{96BEEAE5-0992-E73B-A5CF-6C06DDD01499}"/>
          </ac:picMkLst>
        </pc:picChg>
        <pc:picChg chg="add mod">
          <ac:chgData name="Hsu, Ti" userId="b289efdb-2ab1-46f0-90c9-4d683a2d044c" providerId="ADAL" clId="{7C382BC5-02EA-4F7C-901C-E095C45DAC5B}" dt="2022-06-15T16:45:31.894" v="25864" actId="1036"/>
          <ac:picMkLst>
            <pc:docMk/>
            <pc:sldMk cId="929582920" sldId="316"/>
            <ac:picMk id="12" creationId="{921212AF-FFBB-D5C5-F18A-01F47F5505D1}"/>
          </ac:picMkLst>
        </pc:picChg>
      </pc:sldChg>
      <pc:sldChg chg="addSp delSp modSp add del mod ord setBg delDesignElem">
        <pc:chgData name="Hsu, Ti" userId="b289efdb-2ab1-46f0-90c9-4d683a2d044c" providerId="ADAL" clId="{7C382BC5-02EA-4F7C-901C-E095C45DAC5B}" dt="2022-06-15T12:40:43.377" v="25739" actId="47"/>
        <pc:sldMkLst>
          <pc:docMk/>
          <pc:sldMk cId="3110916669" sldId="317"/>
        </pc:sldMkLst>
        <pc:spChg chg="add del">
          <ac:chgData name="Hsu, Ti" userId="b289efdb-2ab1-46f0-90c9-4d683a2d044c" providerId="ADAL" clId="{7C382BC5-02EA-4F7C-901C-E095C45DAC5B}" dt="2022-06-01T18:40:26.120" v="14078"/>
          <ac:spMkLst>
            <pc:docMk/>
            <pc:sldMk cId="3110916669" sldId="317"/>
            <ac:spMk id="7" creationId="{01D0AF59-99C3-4251-AB9A-C966C6AD4400}"/>
          </ac:spMkLst>
        </pc:spChg>
        <pc:spChg chg="add del">
          <ac:chgData name="Hsu, Ti" userId="b289efdb-2ab1-46f0-90c9-4d683a2d044c" providerId="ADAL" clId="{7C382BC5-02EA-4F7C-901C-E095C45DAC5B}" dt="2022-06-01T18:40:26.120" v="14078"/>
          <ac:spMkLst>
            <pc:docMk/>
            <pc:sldMk cId="3110916669" sldId="317"/>
            <ac:spMk id="9" creationId="{1855405F-37A2-4869-9154-F8BE3BECE6C3}"/>
          </ac:spMkLst>
        </pc:spChg>
        <pc:spChg chg="del">
          <ac:chgData name="Hsu, Ti" userId="b289efdb-2ab1-46f0-90c9-4d683a2d044c" providerId="ADAL" clId="{7C382BC5-02EA-4F7C-901C-E095C45DAC5B}" dt="2022-05-30T20:57:15.562" v="8633"/>
          <ac:spMkLst>
            <pc:docMk/>
            <pc:sldMk cId="3110916669" sldId="317"/>
            <ac:spMk id="33" creationId="{01D0AF59-99C3-4251-AB9A-C966C6AD4400}"/>
          </ac:spMkLst>
        </pc:spChg>
        <pc:spChg chg="del">
          <ac:chgData name="Hsu, Ti" userId="b289efdb-2ab1-46f0-90c9-4d683a2d044c" providerId="ADAL" clId="{7C382BC5-02EA-4F7C-901C-E095C45DAC5B}" dt="2022-05-30T20:57:15.562" v="8633"/>
          <ac:spMkLst>
            <pc:docMk/>
            <pc:sldMk cId="3110916669" sldId="317"/>
            <ac:spMk id="35" creationId="{1855405F-37A2-4869-9154-F8BE3BECE6C3}"/>
          </ac:spMkLst>
        </pc:spChg>
        <pc:picChg chg="mod">
          <ac:chgData name="Hsu, Ti" userId="b289efdb-2ab1-46f0-90c9-4d683a2d044c" providerId="ADAL" clId="{7C382BC5-02EA-4F7C-901C-E095C45DAC5B}" dt="2022-06-02T22:08:57.182" v="23426"/>
          <ac:picMkLst>
            <pc:docMk/>
            <pc:sldMk cId="3110916669" sldId="317"/>
            <ac:picMk id="2" creationId="{D656BD0D-3165-74BB-8003-F7BDBF3E263F}"/>
          </ac:picMkLst>
        </pc:picChg>
      </pc:sldChg>
      <pc:sldChg chg="addSp delSp modSp add mod ord setBg delDesignElem modNotes modNotesTx">
        <pc:chgData name="Hsu, Ti" userId="b289efdb-2ab1-46f0-90c9-4d683a2d044c" providerId="ADAL" clId="{7C382BC5-02EA-4F7C-901C-E095C45DAC5B}" dt="2022-06-27T14:26:24.294" v="26030" actId="20577"/>
        <pc:sldMkLst>
          <pc:docMk/>
          <pc:sldMk cId="12152243" sldId="318"/>
        </pc:sldMkLst>
        <pc:spChg chg="add del">
          <ac:chgData name="Hsu, Ti" userId="b289efdb-2ab1-46f0-90c9-4d683a2d044c" providerId="ADAL" clId="{7C382BC5-02EA-4F7C-901C-E095C45DAC5B}" dt="2022-06-01T18:40:26.120" v="14078"/>
          <ac:spMkLst>
            <pc:docMk/>
            <pc:sldMk cId="12152243" sldId="318"/>
            <ac:spMk id="8" creationId="{32BC26D8-82FB-445E-AA49-62A77D7C1EE0}"/>
          </ac:spMkLst>
        </pc:spChg>
        <pc:spChg chg="add del">
          <ac:chgData name="Hsu, Ti" userId="b289efdb-2ab1-46f0-90c9-4d683a2d044c" providerId="ADAL" clId="{7C382BC5-02EA-4F7C-901C-E095C45DAC5B}" dt="2022-06-01T18:40:26.120" v="14078"/>
          <ac:spMkLst>
            <pc:docMk/>
            <pc:sldMk cId="12152243" sldId="318"/>
            <ac:spMk id="10" creationId="{CB44330D-EA18-4254-AA95-EB49948539B8}"/>
          </ac:spMkLst>
        </pc:spChg>
        <pc:spChg chg="del">
          <ac:chgData name="Hsu, Ti" userId="b289efdb-2ab1-46f0-90c9-4d683a2d044c" providerId="ADAL" clId="{7C382BC5-02EA-4F7C-901C-E095C45DAC5B}" dt="2022-05-30T20:57:19.913" v="8635"/>
          <ac:spMkLst>
            <pc:docMk/>
            <pc:sldMk cId="12152243" sldId="318"/>
            <ac:spMk id="33" creationId="{01D0AF59-99C3-4251-AB9A-C966C6AD4400}"/>
          </ac:spMkLst>
        </pc:spChg>
        <pc:spChg chg="del">
          <ac:chgData name="Hsu, Ti" userId="b289efdb-2ab1-46f0-90c9-4d683a2d044c" providerId="ADAL" clId="{7C382BC5-02EA-4F7C-901C-E095C45DAC5B}" dt="2022-05-30T20:57:19.913" v="8635"/>
          <ac:spMkLst>
            <pc:docMk/>
            <pc:sldMk cId="12152243" sldId="318"/>
            <ac:spMk id="35" creationId="{1855405F-37A2-4869-9154-F8BE3BECE6C3}"/>
          </ac:spMkLst>
        </pc:spChg>
        <pc:graphicFrameChg chg="add del mod">
          <ac:chgData name="Hsu, Ti" userId="b289efdb-2ab1-46f0-90c9-4d683a2d044c" providerId="ADAL" clId="{7C382BC5-02EA-4F7C-901C-E095C45DAC5B}" dt="2022-06-15T16:46:27.132" v="25866"/>
          <ac:graphicFrameMkLst>
            <pc:docMk/>
            <pc:sldMk cId="12152243" sldId="318"/>
            <ac:graphicFrameMk id="2" creationId="{6C4825DA-F527-F056-1D88-89E6A8B56D7E}"/>
          </ac:graphicFrameMkLst>
        </pc:graphicFrameChg>
        <pc:picChg chg="del">
          <ac:chgData name="Hsu, Ti" userId="b289efdb-2ab1-46f0-90c9-4d683a2d044c" providerId="ADAL" clId="{7C382BC5-02EA-4F7C-901C-E095C45DAC5B}" dt="2022-05-30T20:57:29.124" v="8637" actId="478"/>
          <ac:picMkLst>
            <pc:docMk/>
            <pc:sldMk cId="12152243" sldId="318"/>
            <ac:picMk id="2" creationId="{D656BD0D-3165-74BB-8003-F7BDBF3E263F}"/>
          </ac:picMkLst>
        </pc:picChg>
        <pc:picChg chg="add del mod">
          <ac:chgData name="Hsu, Ti" userId="b289efdb-2ab1-46f0-90c9-4d683a2d044c" providerId="ADAL" clId="{7C382BC5-02EA-4F7C-901C-E095C45DAC5B}" dt="2022-06-15T15:10:47.508" v="25845" actId="478"/>
          <ac:picMkLst>
            <pc:docMk/>
            <pc:sldMk cId="12152243" sldId="318"/>
            <ac:picMk id="3" creationId="{029FB57B-49C1-BC63-BB22-5765DD94C507}"/>
          </ac:picMkLst>
        </pc:picChg>
        <pc:picChg chg="add mod">
          <ac:chgData name="Hsu, Ti" userId="b289efdb-2ab1-46f0-90c9-4d683a2d044c" providerId="ADAL" clId="{7C382BC5-02EA-4F7C-901C-E095C45DAC5B}" dt="2022-06-15T16:50:38.573" v="25906" actId="1035"/>
          <ac:picMkLst>
            <pc:docMk/>
            <pc:sldMk cId="12152243" sldId="318"/>
            <ac:picMk id="4" creationId="{930AF76F-1817-390F-131A-E19C8BF3F85A}"/>
          </ac:picMkLst>
        </pc:picChg>
      </pc:sldChg>
      <pc:sldChg chg="addSp delSp modSp add del mod ord">
        <pc:chgData name="Hsu, Ti" userId="b289efdb-2ab1-46f0-90c9-4d683a2d044c" providerId="ADAL" clId="{7C382BC5-02EA-4F7C-901C-E095C45DAC5B}" dt="2022-06-18T14:54:46.132" v="25926" actId="47"/>
        <pc:sldMkLst>
          <pc:docMk/>
          <pc:sldMk cId="1365935883" sldId="319"/>
        </pc:sldMkLst>
        <pc:spChg chg="mod">
          <ac:chgData name="Hsu, Ti" userId="b289efdb-2ab1-46f0-90c9-4d683a2d044c" providerId="ADAL" clId="{7C382BC5-02EA-4F7C-901C-E095C45DAC5B}" dt="2022-06-02T22:30:31.936" v="23808" actId="1076"/>
          <ac:spMkLst>
            <pc:docMk/>
            <pc:sldMk cId="1365935883" sldId="319"/>
            <ac:spMk id="5" creationId="{CBBB3735-229C-4456-BAC9-9A134FD34622}"/>
          </ac:spMkLst>
        </pc:spChg>
        <pc:spChg chg="add mod">
          <ac:chgData name="Hsu, Ti" userId="b289efdb-2ab1-46f0-90c9-4d683a2d044c" providerId="ADAL" clId="{7C382BC5-02EA-4F7C-901C-E095C45DAC5B}" dt="2022-06-02T22:30:51.503" v="23814" actId="255"/>
          <ac:spMkLst>
            <pc:docMk/>
            <pc:sldMk cId="1365935883" sldId="319"/>
            <ac:spMk id="6" creationId="{0044D27A-E61D-5BDD-8737-35B66ABC77A5}"/>
          </ac:spMkLst>
        </pc:spChg>
        <pc:spChg chg="del mod">
          <ac:chgData name="Hsu, Ti" userId="b289efdb-2ab1-46f0-90c9-4d683a2d044c" providerId="ADAL" clId="{7C382BC5-02EA-4F7C-901C-E095C45DAC5B}" dt="2022-06-02T22:22:38.362" v="23548"/>
          <ac:spMkLst>
            <pc:docMk/>
            <pc:sldMk cId="1365935883" sldId="319"/>
            <ac:spMk id="56" creationId="{4CF39EE5-16CC-8E8B-434F-499C2D482200}"/>
          </ac:spMkLst>
        </pc:spChg>
      </pc:sldChg>
      <pc:sldChg chg="modSp add mod ord">
        <pc:chgData name="Hsu, Ti" userId="b289efdb-2ab1-46f0-90c9-4d683a2d044c" providerId="ADAL" clId="{7C382BC5-02EA-4F7C-901C-E095C45DAC5B}" dt="2022-06-02T22:30:57.021" v="23816"/>
        <pc:sldMkLst>
          <pc:docMk/>
          <pc:sldMk cId="517714465" sldId="320"/>
        </pc:sldMkLst>
        <pc:spChg chg="mod">
          <ac:chgData name="Hsu, Ti" userId="b289efdb-2ab1-46f0-90c9-4d683a2d044c" providerId="ADAL" clId="{7C382BC5-02EA-4F7C-901C-E095C45DAC5B}" dt="2022-06-02T22:08:57.182" v="23426"/>
          <ac:spMkLst>
            <pc:docMk/>
            <pc:sldMk cId="517714465" sldId="320"/>
            <ac:spMk id="5" creationId="{CBBB3735-229C-4456-BAC9-9A134FD34622}"/>
          </ac:spMkLst>
        </pc:spChg>
        <pc:spChg chg="mod">
          <ac:chgData name="Hsu, Ti" userId="b289efdb-2ab1-46f0-90c9-4d683a2d044c" providerId="ADAL" clId="{7C382BC5-02EA-4F7C-901C-E095C45DAC5B}" dt="2022-06-02T22:08:57.182" v="23426"/>
          <ac:spMkLst>
            <pc:docMk/>
            <pc:sldMk cId="517714465" sldId="320"/>
            <ac:spMk id="56" creationId="{4CF39EE5-16CC-8E8B-434F-499C2D482200}"/>
          </ac:spMkLst>
        </pc:spChg>
      </pc:sldChg>
      <pc:sldChg chg="addSp delSp modSp add mod ord setBg delDesignElem modNotes modNotesTx">
        <pc:chgData name="Hsu, Ti" userId="b289efdb-2ab1-46f0-90c9-4d683a2d044c" providerId="ADAL" clId="{7C382BC5-02EA-4F7C-901C-E095C45DAC5B}" dt="2022-06-27T14:26:00.708" v="26012" actId="20577"/>
        <pc:sldMkLst>
          <pc:docMk/>
          <pc:sldMk cId="205506883" sldId="321"/>
        </pc:sldMkLst>
        <pc:spChg chg="add del mod">
          <ac:chgData name="Hsu, Ti" userId="b289efdb-2ab1-46f0-90c9-4d683a2d044c" providerId="ADAL" clId="{7C382BC5-02EA-4F7C-901C-E095C45DAC5B}" dt="2022-06-27T14:25:36.054" v="25928" actId="478"/>
          <ac:spMkLst>
            <pc:docMk/>
            <pc:sldMk cId="205506883" sldId="321"/>
            <ac:spMk id="5" creationId="{B9E9E5BA-6D4A-6DD1-B502-651B021ED015}"/>
          </ac:spMkLst>
        </pc:spChg>
        <pc:spChg chg="del">
          <ac:chgData name="Hsu, Ti" userId="b289efdb-2ab1-46f0-90c9-4d683a2d044c" providerId="ADAL" clId="{7C382BC5-02EA-4F7C-901C-E095C45DAC5B}" dt="2022-05-30T21:46:20.089" v="13761" actId="478"/>
          <ac:spMkLst>
            <pc:docMk/>
            <pc:sldMk cId="205506883" sldId="321"/>
            <ac:spMk id="5" creationId="{CBBB3735-229C-4456-BAC9-9A134FD34622}"/>
          </ac:spMkLst>
        </pc:spChg>
        <pc:spChg chg="add del">
          <ac:chgData name="Hsu, Ti" userId="b289efdb-2ab1-46f0-90c9-4d683a2d044c" providerId="ADAL" clId="{7C382BC5-02EA-4F7C-901C-E095C45DAC5B}" dt="2022-05-30T21:46:41.737" v="13766" actId="26606"/>
          <ac:spMkLst>
            <pc:docMk/>
            <pc:sldMk cId="205506883" sldId="321"/>
            <ac:spMk id="9" creationId="{01D0AF59-99C3-4251-AB9A-C966C6AD4400}"/>
          </ac:spMkLst>
        </pc:spChg>
        <pc:spChg chg="add del">
          <ac:chgData name="Hsu, Ti" userId="b289efdb-2ab1-46f0-90c9-4d683a2d044c" providerId="ADAL" clId="{7C382BC5-02EA-4F7C-901C-E095C45DAC5B}" dt="2022-05-30T21:46:41.737" v="13766" actId="26606"/>
          <ac:spMkLst>
            <pc:docMk/>
            <pc:sldMk cId="205506883" sldId="321"/>
            <ac:spMk id="11" creationId="{1855405F-37A2-4869-9154-F8BE3BECE6C3}"/>
          </ac:spMkLst>
        </pc:spChg>
        <pc:spChg chg="add del">
          <ac:chgData name="Hsu, Ti" userId="b289efdb-2ab1-46f0-90c9-4d683a2d044c" providerId="ADAL" clId="{7C382BC5-02EA-4F7C-901C-E095C45DAC5B}" dt="2022-05-30T21:46:44.971" v="13768" actId="26606"/>
          <ac:spMkLst>
            <pc:docMk/>
            <pc:sldMk cId="205506883" sldId="321"/>
            <ac:spMk id="13" creationId="{A2509F26-B5DC-4BA7-B476-4CB044237A2E}"/>
          </ac:spMkLst>
        </pc:spChg>
        <pc:spChg chg="add del">
          <ac:chgData name="Hsu, Ti" userId="b289efdb-2ab1-46f0-90c9-4d683a2d044c" providerId="ADAL" clId="{7C382BC5-02EA-4F7C-901C-E095C45DAC5B}" dt="2022-05-30T21:46:44.971" v="13768" actId="26606"/>
          <ac:spMkLst>
            <pc:docMk/>
            <pc:sldMk cId="205506883" sldId="321"/>
            <ac:spMk id="14" creationId="{DB103EB1-B135-4526-B883-33228FC27FF1}"/>
          </ac:spMkLst>
        </pc:spChg>
        <pc:spChg chg="add del">
          <ac:chgData name="Hsu, Ti" userId="b289efdb-2ab1-46f0-90c9-4d683a2d044c" providerId="ADAL" clId="{7C382BC5-02EA-4F7C-901C-E095C45DAC5B}" dt="2022-05-30T21:46:48.002" v="13770" actId="26606"/>
          <ac:spMkLst>
            <pc:docMk/>
            <pc:sldMk cId="205506883" sldId="321"/>
            <ac:spMk id="16" creationId="{B94BF6D8-BAB7-4EB4-9B19-BB8B2F0F700E}"/>
          </ac:spMkLst>
        </pc:spChg>
        <pc:spChg chg="add del">
          <ac:chgData name="Hsu, Ti" userId="b289efdb-2ab1-46f0-90c9-4d683a2d044c" providerId="ADAL" clId="{7C382BC5-02EA-4F7C-901C-E095C45DAC5B}" dt="2022-05-30T21:46:48.002" v="13770" actId="26606"/>
          <ac:spMkLst>
            <pc:docMk/>
            <pc:sldMk cId="205506883" sldId="321"/>
            <ac:spMk id="17" creationId="{B233FAAD-5E0A-4FBB-9800-1DAEE5039AF6}"/>
          </ac:spMkLst>
        </pc:spChg>
        <pc:spChg chg="add del">
          <ac:chgData name="Hsu, Ti" userId="b289efdb-2ab1-46f0-90c9-4d683a2d044c" providerId="ADAL" clId="{7C382BC5-02EA-4F7C-901C-E095C45DAC5B}" dt="2022-05-30T21:46:48.002" v="13770" actId="26606"/>
          <ac:spMkLst>
            <pc:docMk/>
            <pc:sldMk cId="205506883" sldId="321"/>
            <ac:spMk id="18" creationId="{8276E914-D126-4153-AEBF-1B9B6361C2B7}"/>
          </ac:spMkLst>
        </pc:spChg>
        <pc:spChg chg="add del">
          <ac:chgData name="Hsu, Ti" userId="b289efdb-2ab1-46f0-90c9-4d683a2d044c" providerId="ADAL" clId="{7C382BC5-02EA-4F7C-901C-E095C45DAC5B}" dt="2022-05-30T21:46:49.134" v="13772" actId="26606"/>
          <ac:spMkLst>
            <pc:docMk/>
            <pc:sldMk cId="205506883" sldId="321"/>
            <ac:spMk id="20" creationId="{0B761509-3B9A-49A6-A84B-C3D86811697D}"/>
          </ac:spMkLst>
        </pc:spChg>
        <pc:spChg chg="add del">
          <ac:chgData name="Hsu, Ti" userId="b289efdb-2ab1-46f0-90c9-4d683a2d044c" providerId="ADAL" clId="{7C382BC5-02EA-4F7C-901C-E095C45DAC5B}" dt="2022-05-30T21:46:49.134" v="13772" actId="26606"/>
          <ac:spMkLst>
            <pc:docMk/>
            <pc:sldMk cId="205506883" sldId="321"/>
            <ac:spMk id="21" creationId="{91DE43FD-EB47-414A-B0AB-169B0FFFA527}"/>
          </ac:spMkLst>
        </pc:spChg>
        <pc:spChg chg="add del">
          <ac:chgData name="Hsu, Ti" userId="b289efdb-2ab1-46f0-90c9-4d683a2d044c" providerId="ADAL" clId="{7C382BC5-02EA-4F7C-901C-E095C45DAC5B}" dt="2022-05-30T21:46:52.976" v="13774" actId="26606"/>
          <ac:spMkLst>
            <pc:docMk/>
            <pc:sldMk cId="205506883" sldId="321"/>
            <ac:spMk id="25" creationId="{B94BF6D8-BAB7-4EB4-9B19-BB8B2F0F700E}"/>
          </ac:spMkLst>
        </pc:spChg>
        <pc:spChg chg="add del">
          <ac:chgData name="Hsu, Ti" userId="b289efdb-2ab1-46f0-90c9-4d683a2d044c" providerId="ADAL" clId="{7C382BC5-02EA-4F7C-901C-E095C45DAC5B}" dt="2022-05-30T21:46:52.976" v="13774" actId="26606"/>
          <ac:spMkLst>
            <pc:docMk/>
            <pc:sldMk cId="205506883" sldId="321"/>
            <ac:spMk id="26" creationId="{B233FAAD-5E0A-4FBB-9800-1DAEE5039AF6}"/>
          </ac:spMkLst>
        </pc:spChg>
        <pc:spChg chg="add del">
          <ac:chgData name="Hsu, Ti" userId="b289efdb-2ab1-46f0-90c9-4d683a2d044c" providerId="ADAL" clId="{7C382BC5-02EA-4F7C-901C-E095C45DAC5B}" dt="2022-05-30T21:46:52.976" v="13774" actId="26606"/>
          <ac:spMkLst>
            <pc:docMk/>
            <pc:sldMk cId="205506883" sldId="321"/>
            <ac:spMk id="27" creationId="{8276E914-D126-4153-AEBF-1B9B6361C2B7}"/>
          </ac:spMkLst>
        </pc:spChg>
        <pc:spChg chg="add del">
          <ac:chgData name="Hsu, Ti" userId="b289efdb-2ab1-46f0-90c9-4d683a2d044c" providerId="ADAL" clId="{7C382BC5-02EA-4F7C-901C-E095C45DAC5B}" dt="2022-05-30T21:46:53.715" v="13776" actId="26606"/>
          <ac:spMkLst>
            <pc:docMk/>
            <pc:sldMk cId="205506883" sldId="321"/>
            <ac:spMk id="29" creationId="{DA2E7C1E-2B5A-4BBA-AE51-1CD8C19309D7}"/>
          </ac:spMkLst>
        </pc:spChg>
        <pc:spChg chg="add del">
          <ac:chgData name="Hsu, Ti" userId="b289efdb-2ab1-46f0-90c9-4d683a2d044c" providerId="ADAL" clId="{7C382BC5-02EA-4F7C-901C-E095C45DAC5B}" dt="2022-05-30T21:46:53.715" v="13776" actId="26606"/>
          <ac:spMkLst>
            <pc:docMk/>
            <pc:sldMk cId="205506883" sldId="321"/>
            <ac:spMk id="30" creationId="{43DF76B1-5174-4FAF-9D19-FFEE98426836}"/>
          </ac:spMkLst>
        </pc:spChg>
        <pc:spChg chg="add del">
          <ac:chgData name="Hsu, Ti" userId="b289efdb-2ab1-46f0-90c9-4d683a2d044c" providerId="ADAL" clId="{7C382BC5-02EA-4F7C-901C-E095C45DAC5B}" dt="2022-05-30T21:47:27.092" v="13789" actId="22"/>
          <ac:spMkLst>
            <pc:docMk/>
            <pc:sldMk cId="205506883" sldId="321"/>
            <ac:spMk id="31" creationId="{9FF32C50-B7AC-ECC9-AC36-0170558D19F9}"/>
          </ac:spMkLst>
        </pc:spChg>
        <pc:spChg chg="add del">
          <ac:chgData name="Hsu, Ti" userId="b289efdb-2ab1-46f0-90c9-4d683a2d044c" providerId="ADAL" clId="{7C382BC5-02EA-4F7C-901C-E095C45DAC5B}" dt="2022-05-30T21:46:54.672" v="13778" actId="26606"/>
          <ac:spMkLst>
            <pc:docMk/>
            <pc:sldMk cId="205506883" sldId="321"/>
            <ac:spMk id="32" creationId="{6FF0F0B8-5B06-4174-9742-1FD7ABE712A7}"/>
          </ac:spMkLst>
        </pc:spChg>
        <pc:spChg chg="add del">
          <ac:chgData name="Hsu, Ti" userId="b289efdb-2ab1-46f0-90c9-4d683a2d044c" providerId="ADAL" clId="{7C382BC5-02EA-4F7C-901C-E095C45DAC5B}" dt="2022-05-30T21:46:56.511" v="13780" actId="26606"/>
          <ac:spMkLst>
            <pc:docMk/>
            <pc:sldMk cId="205506883" sldId="321"/>
            <ac:spMk id="34" creationId="{1500B4A4-B1F1-41EA-886A-B8A210DBCA3B}"/>
          </ac:spMkLst>
        </pc:spChg>
        <pc:spChg chg="add del">
          <ac:chgData name="Hsu, Ti" userId="b289efdb-2ab1-46f0-90c9-4d683a2d044c" providerId="ADAL" clId="{7C382BC5-02EA-4F7C-901C-E095C45DAC5B}" dt="2022-05-30T21:46:56.511" v="13780" actId="26606"/>
          <ac:spMkLst>
            <pc:docMk/>
            <pc:sldMk cId="205506883" sldId="321"/>
            <ac:spMk id="35" creationId="{5E55A99C-0BDC-4DBE-8E40-9FA66F629FA1}"/>
          </ac:spMkLst>
        </pc:spChg>
        <pc:spChg chg="add del">
          <ac:chgData name="Hsu, Ti" userId="b289efdb-2ab1-46f0-90c9-4d683a2d044c" providerId="ADAL" clId="{7C382BC5-02EA-4F7C-901C-E095C45DAC5B}" dt="2022-05-30T21:46:56.992" v="13782" actId="26606"/>
          <ac:spMkLst>
            <pc:docMk/>
            <pc:sldMk cId="205506883" sldId="321"/>
            <ac:spMk id="37" creationId="{AF2A46FC-A8BE-4771-BE51-D9123E91856E}"/>
          </ac:spMkLst>
        </pc:spChg>
        <pc:spChg chg="add del">
          <ac:chgData name="Hsu, Ti" userId="b289efdb-2ab1-46f0-90c9-4d683a2d044c" providerId="ADAL" clId="{7C382BC5-02EA-4F7C-901C-E095C45DAC5B}" dt="2022-05-30T21:46:59.220" v="13784" actId="26606"/>
          <ac:spMkLst>
            <pc:docMk/>
            <pc:sldMk cId="205506883" sldId="321"/>
            <ac:spMk id="39" creationId="{1500B4A4-B1F1-41EA-886A-B8A210DBCA3B}"/>
          </ac:spMkLst>
        </pc:spChg>
        <pc:spChg chg="add del">
          <ac:chgData name="Hsu, Ti" userId="b289efdb-2ab1-46f0-90c9-4d683a2d044c" providerId="ADAL" clId="{7C382BC5-02EA-4F7C-901C-E095C45DAC5B}" dt="2022-05-30T21:46:59.220" v="13784" actId="26606"/>
          <ac:spMkLst>
            <pc:docMk/>
            <pc:sldMk cId="205506883" sldId="321"/>
            <ac:spMk id="40" creationId="{5E55A99C-0BDC-4DBE-8E40-9FA66F629FA1}"/>
          </ac:spMkLst>
        </pc:spChg>
        <pc:spChg chg="add del">
          <ac:chgData name="Hsu, Ti" userId="b289efdb-2ab1-46f0-90c9-4d683a2d044c" providerId="ADAL" clId="{7C382BC5-02EA-4F7C-901C-E095C45DAC5B}" dt="2022-06-01T18:40:26.120" v="14078"/>
          <ac:spMkLst>
            <pc:docMk/>
            <pc:sldMk cId="205506883" sldId="321"/>
            <ac:spMk id="42" creationId="{7C1E5815-D54C-487F-A054-6D4930ADE3DF}"/>
          </ac:spMkLst>
        </pc:spChg>
        <pc:spChg chg="add del">
          <ac:chgData name="Hsu, Ti" userId="b289efdb-2ab1-46f0-90c9-4d683a2d044c" providerId="ADAL" clId="{7C382BC5-02EA-4F7C-901C-E095C45DAC5B}" dt="2022-06-01T18:40:26.120" v="14078"/>
          <ac:spMkLst>
            <pc:docMk/>
            <pc:sldMk cId="205506883" sldId="321"/>
            <ac:spMk id="43" creationId="{736F0DFD-0954-464F-BF12-DD2E6F6E0380}"/>
          </ac:spMkLst>
        </pc:spChg>
        <pc:spChg chg="del">
          <ac:chgData name="Hsu, Ti" userId="b289efdb-2ab1-46f0-90c9-4d683a2d044c" providerId="ADAL" clId="{7C382BC5-02EA-4F7C-901C-E095C45DAC5B}" dt="2022-05-30T21:46:18.987" v="13760" actId="478"/>
          <ac:spMkLst>
            <pc:docMk/>
            <pc:sldMk cId="205506883" sldId="321"/>
            <ac:spMk id="56" creationId="{4CF39EE5-16CC-8E8B-434F-499C2D482200}"/>
          </ac:spMkLst>
        </pc:spChg>
        <pc:grpChg chg="add del">
          <ac:chgData name="Hsu, Ti" userId="b289efdb-2ab1-46f0-90c9-4d683a2d044c" providerId="ADAL" clId="{7C382BC5-02EA-4F7C-901C-E095C45DAC5B}" dt="2022-05-30T21:46:49.134" v="13772" actId="26606"/>
          <ac:grpSpMkLst>
            <pc:docMk/>
            <pc:sldMk cId="205506883" sldId="321"/>
            <ac:grpSpMk id="22" creationId="{58495BCC-CE77-4CC2-952E-846F41119FD5}"/>
          </ac:grpSpMkLst>
        </pc:grpChg>
        <pc:picChg chg="add del mod modCrop">
          <ac:chgData name="Hsu, Ti" userId="b289efdb-2ab1-46f0-90c9-4d683a2d044c" providerId="ADAL" clId="{7C382BC5-02EA-4F7C-901C-E095C45DAC5B}" dt="2022-06-27T14:25:34.640" v="25927" actId="478"/>
          <ac:picMkLst>
            <pc:docMk/>
            <pc:sldMk cId="205506883" sldId="321"/>
            <ac:picMk id="3" creationId="{82E4DB9A-74CB-EE29-6A4B-5AB190DDB3F5}"/>
          </ac:picMkLst>
        </pc:picChg>
        <pc:picChg chg="add mod">
          <ac:chgData name="Hsu, Ti" userId="b289efdb-2ab1-46f0-90c9-4d683a2d044c" providerId="ADAL" clId="{7C382BC5-02EA-4F7C-901C-E095C45DAC5B}" dt="2022-06-27T14:25:38.225" v="25929" actId="1076"/>
          <ac:picMkLst>
            <pc:docMk/>
            <pc:sldMk cId="205506883" sldId="321"/>
            <ac:picMk id="4" creationId="{75B4ADFA-B636-76B4-BD64-09CB8AB74E04}"/>
          </ac:picMkLst>
        </pc:picChg>
      </pc:sldChg>
      <pc:sldChg chg="addSp delSp modSp add mod ord modNotes modNotesTx">
        <pc:chgData name="Hsu, Ti" userId="b289efdb-2ab1-46f0-90c9-4d683a2d044c" providerId="ADAL" clId="{7C382BC5-02EA-4F7C-901C-E095C45DAC5B}" dt="2022-06-27T14:26:07.748" v="26013" actId="20577"/>
        <pc:sldMkLst>
          <pc:docMk/>
          <pc:sldMk cId="2431890633" sldId="322"/>
        </pc:sldMkLst>
        <pc:spChg chg="del">
          <ac:chgData name="Hsu, Ti" userId="b289efdb-2ab1-46f0-90c9-4d683a2d044c" providerId="ADAL" clId="{7C382BC5-02EA-4F7C-901C-E095C45DAC5B}" dt="2022-05-30T21:34:23.370" v="13149" actId="478"/>
          <ac:spMkLst>
            <pc:docMk/>
            <pc:sldMk cId="2431890633" sldId="322"/>
            <ac:spMk id="5" creationId="{CBBB3735-229C-4456-BAC9-9A134FD34622}"/>
          </ac:spMkLst>
        </pc:spChg>
        <pc:spChg chg="del">
          <ac:chgData name="Hsu, Ti" userId="b289efdb-2ab1-46f0-90c9-4d683a2d044c" providerId="ADAL" clId="{7C382BC5-02EA-4F7C-901C-E095C45DAC5B}" dt="2022-05-30T21:34:21.254" v="13148" actId="478"/>
          <ac:spMkLst>
            <pc:docMk/>
            <pc:sldMk cId="2431890633" sldId="322"/>
            <ac:spMk id="56" creationId="{4CF39EE5-16CC-8E8B-434F-499C2D482200}"/>
          </ac:spMkLst>
        </pc:spChg>
        <pc:picChg chg="add mod">
          <ac:chgData name="Hsu, Ti" userId="b289efdb-2ab1-46f0-90c9-4d683a2d044c" providerId="ADAL" clId="{7C382BC5-02EA-4F7C-901C-E095C45DAC5B}" dt="2022-06-02T22:29:01.665" v="23795" actId="1076"/>
          <ac:picMkLst>
            <pc:docMk/>
            <pc:sldMk cId="2431890633" sldId="322"/>
            <ac:picMk id="4" creationId="{69FE17F8-C4BB-E9F9-9C8B-104FB1E4C99B}"/>
          </ac:picMkLst>
        </pc:picChg>
      </pc:sldChg>
      <pc:sldChg chg="addSp delSp modSp add mod ord setBg delDesignElem modNotes modNotesTx">
        <pc:chgData name="Hsu, Ti" userId="b289efdb-2ab1-46f0-90c9-4d683a2d044c" providerId="ADAL" clId="{7C382BC5-02EA-4F7C-901C-E095C45DAC5B}" dt="2022-06-18T14:53:13.647" v="25924" actId="20577"/>
        <pc:sldMkLst>
          <pc:docMk/>
          <pc:sldMk cId="1859318685" sldId="323"/>
        </pc:sldMkLst>
        <pc:spChg chg="add del">
          <ac:chgData name="Hsu, Ti" userId="b289efdb-2ab1-46f0-90c9-4d683a2d044c" providerId="ADAL" clId="{7C382BC5-02EA-4F7C-901C-E095C45DAC5B}" dt="2022-06-01T18:40:26.120" v="14078"/>
          <ac:spMkLst>
            <pc:docMk/>
            <pc:sldMk cId="1859318685" sldId="323"/>
            <ac:spMk id="8" creationId="{F3060C83-F051-4F0E-ABAD-AA0DFC48B218}"/>
          </ac:spMkLst>
        </pc:spChg>
        <pc:spChg chg="add del">
          <ac:chgData name="Hsu, Ti" userId="b289efdb-2ab1-46f0-90c9-4d683a2d044c" providerId="ADAL" clId="{7C382BC5-02EA-4F7C-901C-E095C45DAC5B}" dt="2022-06-01T18:40:26.120" v="14078"/>
          <ac:spMkLst>
            <pc:docMk/>
            <pc:sldMk cId="1859318685" sldId="323"/>
            <ac:spMk id="10" creationId="{83C98ABE-055B-441F-B07E-44F97F083C39}"/>
          </ac:spMkLst>
        </pc:spChg>
        <pc:spChg chg="add del">
          <ac:chgData name="Hsu, Ti" userId="b289efdb-2ab1-46f0-90c9-4d683a2d044c" providerId="ADAL" clId="{7C382BC5-02EA-4F7C-901C-E095C45DAC5B}" dt="2022-06-01T18:40:26.120" v="14078"/>
          <ac:spMkLst>
            <pc:docMk/>
            <pc:sldMk cId="1859318685" sldId="323"/>
            <ac:spMk id="12" creationId="{29FDB030-9B49-4CED-8CCD-4D99382388AC}"/>
          </ac:spMkLst>
        </pc:spChg>
        <pc:spChg chg="add del">
          <ac:chgData name="Hsu, Ti" userId="b289efdb-2ab1-46f0-90c9-4d683a2d044c" providerId="ADAL" clId="{7C382BC5-02EA-4F7C-901C-E095C45DAC5B}" dt="2022-06-01T18:40:26.120" v="14078"/>
          <ac:spMkLst>
            <pc:docMk/>
            <pc:sldMk cId="1859318685" sldId="323"/>
            <ac:spMk id="14" creationId="{3783CA14-24A1-485C-8B30-D6A5D87987AD}"/>
          </ac:spMkLst>
        </pc:spChg>
        <pc:spChg chg="add del">
          <ac:chgData name="Hsu, Ti" userId="b289efdb-2ab1-46f0-90c9-4d683a2d044c" providerId="ADAL" clId="{7C382BC5-02EA-4F7C-901C-E095C45DAC5B}" dt="2022-06-01T18:40:26.120" v="14078"/>
          <ac:spMkLst>
            <pc:docMk/>
            <pc:sldMk cId="1859318685" sldId="323"/>
            <ac:spMk id="16" creationId="{9A97C86A-04D6-40F7-AE84-31AB43E6A846}"/>
          </ac:spMkLst>
        </pc:spChg>
        <pc:spChg chg="add del">
          <ac:chgData name="Hsu, Ti" userId="b289efdb-2ab1-46f0-90c9-4d683a2d044c" providerId="ADAL" clId="{7C382BC5-02EA-4F7C-901C-E095C45DAC5B}" dt="2022-06-01T18:40:26.120" v="14078"/>
          <ac:spMkLst>
            <pc:docMk/>
            <pc:sldMk cId="1859318685" sldId="323"/>
            <ac:spMk id="18" creationId="{FF9F2414-84E8-453E-B1F3-389FDE8192D9}"/>
          </ac:spMkLst>
        </pc:spChg>
        <pc:spChg chg="add del">
          <ac:chgData name="Hsu, Ti" userId="b289efdb-2ab1-46f0-90c9-4d683a2d044c" providerId="ADAL" clId="{7C382BC5-02EA-4F7C-901C-E095C45DAC5B}" dt="2022-06-01T18:40:26.120" v="14078"/>
          <ac:spMkLst>
            <pc:docMk/>
            <pc:sldMk cId="1859318685" sldId="323"/>
            <ac:spMk id="20" creationId="{3ECA69A1-7536-43AC-85EF-C7106179F5ED}"/>
          </ac:spMkLst>
        </pc:spChg>
        <pc:picChg chg="add mod">
          <ac:chgData name="Hsu, Ti" userId="b289efdb-2ab1-46f0-90c9-4d683a2d044c" providerId="ADAL" clId="{7C382BC5-02EA-4F7C-901C-E095C45DAC5B}" dt="2022-06-05T15:55:02.187" v="24131" actId="1076"/>
          <ac:picMkLst>
            <pc:docMk/>
            <pc:sldMk cId="1859318685" sldId="323"/>
            <ac:picMk id="3" creationId="{E5B37B43-88E0-4750-8563-A96E373F9E32}"/>
          </ac:picMkLst>
        </pc:picChg>
        <pc:picChg chg="del">
          <ac:chgData name="Hsu, Ti" userId="b289efdb-2ab1-46f0-90c9-4d683a2d044c" providerId="ADAL" clId="{7C382BC5-02EA-4F7C-901C-E095C45DAC5B}" dt="2022-05-30T21:44:23.944" v="13481" actId="478"/>
          <ac:picMkLst>
            <pc:docMk/>
            <pc:sldMk cId="1859318685" sldId="323"/>
            <ac:picMk id="4" creationId="{69FE17F8-C4BB-E9F9-9C8B-104FB1E4C99B}"/>
          </ac:picMkLst>
        </pc:picChg>
      </pc:sldChg>
      <pc:sldChg chg="delSp modSp mod modAnim delDesignElem modNotes modNotesTx">
        <pc:chgData name="Hsu, Ti" userId="b289efdb-2ab1-46f0-90c9-4d683a2d044c" providerId="ADAL" clId="{7C382BC5-02EA-4F7C-901C-E095C45DAC5B}" dt="2022-06-02T22:33:55.854" v="23856" actId="20577"/>
        <pc:sldMkLst>
          <pc:docMk/>
          <pc:sldMk cId="1839338669" sldId="324"/>
        </pc:sldMkLst>
        <pc:spChg chg="mod">
          <ac:chgData name="Hsu, Ti" userId="b289efdb-2ab1-46f0-90c9-4d683a2d044c" providerId="ADAL" clId="{7C382BC5-02EA-4F7C-901C-E095C45DAC5B}" dt="2022-06-02T22:32:32.883" v="23841" actId="255"/>
          <ac:spMkLst>
            <pc:docMk/>
            <pc:sldMk cId="1839338669" sldId="324"/>
            <ac:spMk id="6" creationId="{4CBD2E14-80E9-0A6F-5593-AF21A22444FA}"/>
          </ac:spMkLst>
        </pc:spChg>
        <pc:spChg chg="mod">
          <ac:chgData name="Hsu, Ti" userId="b289efdb-2ab1-46f0-90c9-4d683a2d044c" providerId="ADAL" clId="{7C382BC5-02EA-4F7C-901C-E095C45DAC5B}" dt="2022-06-02T22:32:43.021" v="23843" actId="255"/>
          <ac:spMkLst>
            <pc:docMk/>
            <pc:sldMk cId="1839338669" sldId="324"/>
            <ac:spMk id="8" creationId="{0E15560C-5574-A0D9-82CD-29B3F16649C3}"/>
          </ac:spMkLst>
        </pc:spChg>
        <pc:spChg chg="mod">
          <ac:chgData name="Hsu, Ti" userId="b289efdb-2ab1-46f0-90c9-4d683a2d044c" providerId="ADAL" clId="{7C382BC5-02EA-4F7C-901C-E095C45DAC5B}" dt="2022-06-02T22:32:36.721" v="23842" actId="255"/>
          <ac:spMkLst>
            <pc:docMk/>
            <pc:sldMk cId="1839338669" sldId="324"/>
            <ac:spMk id="10" creationId="{B4EF3EBD-D07A-27FD-16EE-FCA5928AB793}"/>
          </ac:spMkLst>
        </pc:spChg>
        <pc:spChg chg="del">
          <ac:chgData name="Hsu, Ti" userId="b289efdb-2ab1-46f0-90c9-4d683a2d044c" providerId="ADAL" clId="{7C382BC5-02EA-4F7C-901C-E095C45DAC5B}" dt="2022-06-01T18:40:26.120" v="14078"/>
          <ac:spMkLst>
            <pc:docMk/>
            <pc:sldMk cId="1839338669" sldId="324"/>
            <ac:spMk id="1074" creationId="{0C0CCF94-9536-4A63-8FF2-E37827C92756}"/>
          </ac:spMkLst>
        </pc:spChg>
        <pc:spChg chg="del">
          <ac:chgData name="Hsu, Ti" userId="b289efdb-2ab1-46f0-90c9-4d683a2d044c" providerId="ADAL" clId="{7C382BC5-02EA-4F7C-901C-E095C45DAC5B}" dt="2022-06-01T18:40:26.120" v="14078"/>
          <ac:spMkLst>
            <pc:docMk/>
            <pc:sldMk cId="1839338669" sldId="324"/>
            <ac:spMk id="1075" creationId="{C970655A-F4C2-4D7E-BAB6-D3BFC5CAE148}"/>
          </ac:spMkLst>
        </pc:spChg>
        <pc:spChg chg="del">
          <ac:chgData name="Hsu, Ti" userId="b289efdb-2ab1-46f0-90c9-4d683a2d044c" providerId="ADAL" clId="{7C382BC5-02EA-4F7C-901C-E095C45DAC5B}" dt="2022-06-01T18:40:26.120" v="14078"/>
          <ac:spMkLst>
            <pc:docMk/>
            <pc:sldMk cId="1839338669" sldId="324"/>
            <ac:spMk id="1076" creationId="{3389D0BC-BA1D-4360-88F9-D9ECCBDAB50E}"/>
          </ac:spMkLst>
        </pc:spChg>
        <pc:picChg chg="mod ord">
          <ac:chgData name="Hsu, Ti" userId="b289efdb-2ab1-46f0-90c9-4d683a2d044c" providerId="ADAL" clId="{7C382BC5-02EA-4F7C-901C-E095C45DAC5B}" dt="2022-06-02T22:08:57.182" v="23426"/>
          <ac:picMkLst>
            <pc:docMk/>
            <pc:sldMk cId="1839338669" sldId="324"/>
            <ac:picMk id="12" creationId="{447133C4-6BDE-673F-F531-B64419CCA0FC}"/>
          </ac:picMkLst>
        </pc:picChg>
      </pc:sldChg>
      <pc:sldChg chg="delSp modSp add mod">
        <pc:chgData name="Hsu, Ti" userId="b289efdb-2ab1-46f0-90c9-4d683a2d044c" providerId="ADAL" clId="{7C382BC5-02EA-4F7C-901C-E095C45DAC5B}" dt="2022-06-02T22:08:57.182" v="23426"/>
        <pc:sldMkLst>
          <pc:docMk/>
          <pc:sldMk cId="44981040" sldId="325"/>
        </pc:sldMkLst>
        <pc:spChg chg="mod">
          <ac:chgData name="Hsu, Ti" userId="b289efdb-2ab1-46f0-90c9-4d683a2d044c" providerId="ADAL" clId="{7C382BC5-02EA-4F7C-901C-E095C45DAC5B}" dt="2022-06-02T22:08:57.182" v="23426"/>
          <ac:spMkLst>
            <pc:docMk/>
            <pc:sldMk cId="44981040" sldId="325"/>
            <ac:spMk id="2" creationId="{13AD20E9-1D9F-9C7E-6416-399E8F653AA8}"/>
          </ac:spMkLst>
        </pc:spChg>
        <pc:spChg chg="del">
          <ac:chgData name="Hsu, Ti" userId="b289efdb-2ab1-46f0-90c9-4d683a2d044c" providerId="ADAL" clId="{7C382BC5-02EA-4F7C-901C-E095C45DAC5B}" dt="2022-06-01T19:49:48.937" v="22047" actId="478"/>
          <ac:spMkLst>
            <pc:docMk/>
            <pc:sldMk cId="44981040" sldId="325"/>
            <ac:spMk id="4" creationId="{2C2BC701-C5B4-537E-0DB6-8ACC100CB10F}"/>
          </ac:spMkLst>
        </pc:spChg>
        <pc:grpChg chg="del">
          <ac:chgData name="Hsu, Ti" userId="b289efdb-2ab1-46f0-90c9-4d683a2d044c" providerId="ADAL" clId="{7C382BC5-02EA-4F7C-901C-E095C45DAC5B}" dt="2022-06-01T19:49:51.316" v="22048" actId="478"/>
          <ac:grpSpMkLst>
            <pc:docMk/>
            <pc:sldMk cId="44981040" sldId="325"/>
            <ac:grpSpMk id="3" creationId="{5A9A8EC1-9EB0-C541-357A-3DDE310B7AF9}"/>
          </ac:grpSpMkLst>
        </pc:grpChg>
      </pc:sldChg>
      <pc:sldChg chg="modSp add del">
        <pc:chgData name="Hsu, Ti" userId="b289efdb-2ab1-46f0-90c9-4d683a2d044c" providerId="ADAL" clId="{7C382BC5-02EA-4F7C-901C-E095C45DAC5B}" dt="2022-06-12T18:57:31.981" v="25715" actId="47"/>
        <pc:sldMkLst>
          <pc:docMk/>
          <pc:sldMk cId="1212522769" sldId="326"/>
        </pc:sldMkLst>
        <pc:spChg chg="mod">
          <ac:chgData name="Hsu, Ti" userId="b289efdb-2ab1-46f0-90c9-4d683a2d044c" providerId="ADAL" clId="{7C382BC5-02EA-4F7C-901C-E095C45DAC5B}" dt="2022-06-02T22:08:57.182" v="23426"/>
          <ac:spMkLst>
            <pc:docMk/>
            <pc:sldMk cId="1212522769" sldId="326"/>
            <ac:spMk id="5" creationId="{CBBB3735-229C-4456-BAC9-9A134FD34622}"/>
          </ac:spMkLst>
        </pc:spChg>
        <pc:spChg chg="mod">
          <ac:chgData name="Hsu, Ti" userId="b289efdb-2ab1-46f0-90c9-4d683a2d044c" providerId="ADAL" clId="{7C382BC5-02EA-4F7C-901C-E095C45DAC5B}" dt="2022-06-02T22:08:57.182" v="23426"/>
          <ac:spMkLst>
            <pc:docMk/>
            <pc:sldMk cId="1212522769" sldId="326"/>
            <ac:spMk id="56" creationId="{4CF39EE5-16CC-8E8B-434F-499C2D482200}"/>
          </ac:spMkLst>
        </pc:spChg>
      </pc:sldChg>
      <pc:sldChg chg="modSp add del">
        <pc:chgData name="Hsu, Ti" userId="b289efdb-2ab1-46f0-90c9-4d683a2d044c" providerId="ADAL" clId="{7C382BC5-02EA-4F7C-901C-E095C45DAC5B}" dt="2022-06-12T18:57:31.981" v="25715" actId="47"/>
        <pc:sldMkLst>
          <pc:docMk/>
          <pc:sldMk cId="1265561970" sldId="327"/>
        </pc:sldMkLst>
        <pc:spChg chg="mod">
          <ac:chgData name="Hsu, Ti" userId="b289efdb-2ab1-46f0-90c9-4d683a2d044c" providerId="ADAL" clId="{7C382BC5-02EA-4F7C-901C-E095C45DAC5B}" dt="2022-06-02T22:08:57.182" v="23426"/>
          <ac:spMkLst>
            <pc:docMk/>
            <pc:sldMk cId="1265561970" sldId="327"/>
            <ac:spMk id="5" creationId="{CBBB3735-229C-4456-BAC9-9A134FD34622}"/>
          </ac:spMkLst>
        </pc:spChg>
        <pc:spChg chg="mod">
          <ac:chgData name="Hsu, Ti" userId="b289efdb-2ab1-46f0-90c9-4d683a2d044c" providerId="ADAL" clId="{7C382BC5-02EA-4F7C-901C-E095C45DAC5B}" dt="2022-06-02T22:08:57.182" v="23426"/>
          <ac:spMkLst>
            <pc:docMk/>
            <pc:sldMk cId="1265561970" sldId="327"/>
            <ac:spMk id="56" creationId="{4CF39EE5-16CC-8E8B-434F-499C2D482200}"/>
          </ac:spMkLst>
        </pc:spChg>
      </pc:sldChg>
      <pc:sldChg chg="addSp delSp modSp add mod ord modNotesTx">
        <pc:chgData name="Hsu, Ti" userId="b289efdb-2ab1-46f0-90c9-4d683a2d044c" providerId="ADAL" clId="{7C382BC5-02EA-4F7C-901C-E095C45DAC5B}" dt="2022-06-05T15:44:46.434" v="23945" actId="207"/>
        <pc:sldMkLst>
          <pc:docMk/>
          <pc:sldMk cId="978366601" sldId="328"/>
        </pc:sldMkLst>
        <pc:spChg chg="mod">
          <ac:chgData name="Hsu, Ti" userId="b289efdb-2ab1-46f0-90c9-4d683a2d044c" providerId="ADAL" clId="{7C382BC5-02EA-4F7C-901C-E095C45DAC5B}" dt="2022-06-05T15:44:33.463" v="23940" actId="207"/>
          <ac:spMkLst>
            <pc:docMk/>
            <pc:sldMk cId="978366601" sldId="328"/>
            <ac:spMk id="5" creationId="{CBBB3735-229C-4456-BAC9-9A134FD34622}"/>
          </ac:spMkLst>
        </pc:spChg>
        <pc:spChg chg="del">
          <ac:chgData name="Hsu, Ti" userId="b289efdb-2ab1-46f0-90c9-4d683a2d044c" providerId="ADAL" clId="{7C382BC5-02EA-4F7C-901C-E095C45DAC5B}" dt="2022-06-02T22:15:22.901" v="23495" actId="478"/>
          <ac:spMkLst>
            <pc:docMk/>
            <pc:sldMk cId="978366601" sldId="328"/>
            <ac:spMk id="56" creationId="{4CF39EE5-16CC-8E8B-434F-499C2D482200}"/>
          </ac:spMkLst>
        </pc:spChg>
        <pc:graphicFrameChg chg="add mod modGraphic">
          <ac:chgData name="Hsu, Ti" userId="b289efdb-2ab1-46f0-90c9-4d683a2d044c" providerId="ADAL" clId="{7C382BC5-02EA-4F7C-901C-E095C45DAC5B}" dt="2022-06-05T15:44:46.434" v="23945" actId="207"/>
          <ac:graphicFrameMkLst>
            <pc:docMk/>
            <pc:sldMk cId="978366601" sldId="328"/>
            <ac:graphicFrameMk id="12" creationId="{1AED0EDE-8363-950A-5878-67911643B4C5}"/>
          </ac:graphicFrameMkLst>
        </pc:graphicFrameChg>
      </pc:sldChg>
      <pc:sldChg chg="addSp delSp modSp add mod ord setBg delDesignElem">
        <pc:chgData name="Hsu, Ti" userId="b289efdb-2ab1-46f0-90c9-4d683a2d044c" providerId="ADAL" clId="{7C382BC5-02EA-4F7C-901C-E095C45DAC5B}" dt="2022-06-08T18:42:13.877" v="24274" actId="20577"/>
        <pc:sldMkLst>
          <pc:docMk/>
          <pc:sldMk cId="1871502896" sldId="329"/>
        </pc:sldMkLst>
        <pc:spChg chg="mod">
          <ac:chgData name="Hsu, Ti" userId="b289efdb-2ab1-46f0-90c9-4d683a2d044c" providerId="ADAL" clId="{7C382BC5-02EA-4F7C-901C-E095C45DAC5B}" dt="2022-06-07T14:42:38.767" v="24208" actId="122"/>
          <ac:spMkLst>
            <pc:docMk/>
            <pc:sldMk cId="1871502896" sldId="329"/>
            <ac:spMk id="5" creationId="{CBBB3735-229C-4456-BAC9-9A134FD34622}"/>
          </ac:spMkLst>
        </pc:spChg>
        <pc:spChg chg="mod">
          <ac:chgData name="Hsu, Ti" userId="b289efdb-2ab1-46f0-90c9-4d683a2d044c" providerId="ADAL" clId="{7C382BC5-02EA-4F7C-901C-E095C45DAC5B}" dt="2022-06-08T18:42:13.877" v="24274" actId="20577"/>
          <ac:spMkLst>
            <pc:docMk/>
            <pc:sldMk cId="1871502896" sldId="329"/>
            <ac:spMk id="106" creationId="{EC307998-62E4-029B-63D4-2E883CEAEDAE}"/>
          </ac:spMkLst>
        </pc:spChg>
        <pc:spChg chg="add">
          <ac:chgData name="Hsu, Ti" userId="b289efdb-2ab1-46f0-90c9-4d683a2d044c" providerId="ADAL" clId="{7C382BC5-02EA-4F7C-901C-E095C45DAC5B}" dt="2022-06-02T22:20:27.468" v="23539" actId="26606"/>
          <ac:spMkLst>
            <pc:docMk/>
            <pc:sldMk cId="1871502896" sldId="329"/>
            <ac:spMk id="108" creationId="{6D6CDB20-394C-4D51-9C5B-8751E21338DC}"/>
          </ac:spMkLst>
        </pc:spChg>
        <pc:spChg chg="add">
          <ac:chgData name="Hsu, Ti" userId="b289efdb-2ab1-46f0-90c9-4d683a2d044c" providerId="ADAL" clId="{7C382BC5-02EA-4F7C-901C-E095C45DAC5B}" dt="2022-06-02T22:20:27.468" v="23539" actId="26606"/>
          <ac:spMkLst>
            <pc:docMk/>
            <pc:sldMk cId="1871502896" sldId="329"/>
            <ac:spMk id="109" creationId="{46DFD1E0-DCA7-47E6-B78B-6ECDDF873DD6}"/>
          </ac:spMkLst>
        </pc:spChg>
        <pc:spChg chg="del">
          <ac:chgData name="Hsu, Ti" userId="b289efdb-2ab1-46f0-90c9-4d683a2d044c" providerId="ADAL" clId="{7C382BC5-02EA-4F7C-901C-E095C45DAC5B}" dt="2022-06-02T22:19:28.137" v="23523"/>
          <ac:spMkLst>
            <pc:docMk/>
            <pc:sldMk cId="1871502896" sldId="329"/>
            <ac:spMk id="111" creationId="{68717E5B-2C1D-4094-9D25-6FF6FBD92379}"/>
          </ac:spMkLst>
        </pc:spChg>
        <pc:spChg chg="del">
          <ac:chgData name="Hsu, Ti" userId="b289efdb-2ab1-46f0-90c9-4d683a2d044c" providerId="ADAL" clId="{7C382BC5-02EA-4F7C-901C-E095C45DAC5B}" dt="2022-06-02T22:19:28.137" v="23523"/>
          <ac:spMkLst>
            <pc:docMk/>
            <pc:sldMk cId="1871502896" sldId="329"/>
            <ac:spMk id="113" creationId="{6B6E033A-DB2E-49B8-B600-B38E0C280263}"/>
          </ac:spMkLst>
        </pc:spChg>
        <pc:spChg chg="add">
          <ac:chgData name="Hsu, Ti" userId="b289efdb-2ab1-46f0-90c9-4d683a2d044c" providerId="ADAL" clId="{7C382BC5-02EA-4F7C-901C-E095C45DAC5B}" dt="2022-06-02T22:20:27.468" v="23539" actId="26606"/>
          <ac:spMkLst>
            <pc:docMk/>
            <pc:sldMk cId="1871502896" sldId="329"/>
            <ac:spMk id="115" creationId="{8AAB0B1E-BB97-40E0-8DCD-D1197A0E1D6A}"/>
          </ac:spMkLst>
        </pc:spChg>
        <pc:cxnChg chg="add">
          <ac:chgData name="Hsu, Ti" userId="b289efdb-2ab1-46f0-90c9-4d683a2d044c" providerId="ADAL" clId="{7C382BC5-02EA-4F7C-901C-E095C45DAC5B}" dt="2022-06-02T22:20:27.468" v="23539" actId="26606"/>
          <ac:cxnSpMkLst>
            <pc:docMk/>
            <pc:sldMk cId="1871502896" sldId="329"/>
            <ac:cxnSpMk id="117" creationId="{F492F8DF-EE34-4FC5-9FFE-76EB2E3BBA95}"/>
          </ac:cxnSpMkLst>
        </pc:cxnChg>
      </pc:sldChg>
      <pc:sldChg chg="addSp delSp add del setBg delDesignElem">
        <pc:chgData name="Hsu, Ti" userId="b289efdb-2ab1-46f0-90c9-4d683a2d044c" providerId="ADAL" clId="{7C382BC5-02EA-4F7C-901C-E095C45DAC5B}" dt="2022-06-02T22:19:43.032" v="23530"/>
        <pc:sldMkLst>
          <pc:docMk/>
          <pc:sldMk cId="3491355201" sldId="330"/>
        </pc:sldMkLst>
        <pc:spChg chg="add del">
          <ac:chgData name="Hsu, Ti" userId="b289efdb-2ab1-46f0-90c9-4d683a2d044c" providerId="ADAL" clId="{7C382BC5-02EA-4F7C-901C-E095C45DAC5B}" dt="2022-06-02T22:19:43.032" v="23530"/>
          <ac:spMkLst>
            <pc:docMk/>
            <pc:sldMk cId="3491355201" sldId="330"/>
            <ac:spMk id="111" creationId="{68717E5B-2C1D-4094-9D25-6FF6FBD92379}"/>
          </ac:spMkLst>
        </pc:spChg>
        <pc:spChg chg="add del">
          <ac:chgData name="Hsu, Ti" userId="b289efdb-2ab1-46f0-90c9-4d683a2d044c" providerId="ADAL" clId="{7C382BC5-02EA-4F7C-901C-E095C45DAC5B}" dt="2022-06-02T22:19:43.032" v="23530"/>
          <ac:spMkLst>
            <pc:docMk/>
            <pc:sldMk cId="3491355201" sldId="330"/>
            <ac:spMk id="113" creationId="{6B6E033A-DB2E-49B8-B600-B38E0C280263}"/>
          </ac:spMkLst>
        </pc:spChg>
      </pc:sldChg>
      <pc:sldChg chg="addSp modSp add mod modNotesTx">
        <pc:chgData name="Hsu, Ti" userId="b289efdb-2ab1-46f0-90c9-4d683a2d044c" providerId="ADAL" clId="{7C382BC5-02EA-4F7C-901C-E095C45DAC5B}" dt="2022-06-27T14:27:11.726" v="26091" actId="20577"/>
        <pc:sldMkLst>
          <pc:docMk/>
          <pc:sldMk cId="2313304396" sldId="333"/>
        </pc:sldMkLst>
        <pc:spChg chg="add mod">
          <ac:chgData name="Hsu, Ti" userId="b289efdb-2ab1-46f0-90c9-4d683a2d044c" providerId="ADAL" clId="{7C382BC5-02EA-4F7C-901C-E095C45DAC5B}" dt="2022-06-10T19:52:52.052" v="25421" actId="1076"/>
          <ac:spMkLst>
            <pc:docMk/>
            <pc:sldMk cId="2313304396" sldId="333"/>
            <ac:spMk id="6" creationId="{7D90D0C4-C39B-55B2-CD4E-5D18D4B910FF}"/>
          </ac:spMkLst>
        </pc:spChg>
      </pc:sldChg>
      <pc:sldChg chg="addSp modSp add mod modNotesTx">
        <pc:chgData name="Hsu, Ti" userId="b289efdb-2ab1-46f0-90c9-4d683a2d044c" providerId="ADAL" clId="{7C382BC5-02EA-4F7C-901C-E095C45DAC5B}" dt="2022-06-27T14:27:14.974" v="26092" actId="20577"/>
        <pc:sldMkLst>
          <pc:docMk/>
          <pc:sldMk cId="4165286749" sldId="334"/>
        </pc:sldMkLst>
        <pc:spChg chg="add mod">
          <ac:chgData name="Hsu, Ti" userId="b289efdb-2ab1-46f0-90c9-4d683a2d044c" providerId="ADAL" clId="{7C382BC5-02EA-4F7C-901C-E095C45DAC5B}" dt="2022-06-10T19:53:28.564" v="25427" actId="207"/>
          <ac:spMkLst>
            <pc:docMk/>
            <pc:sldMk cId="4165286749" sldId="334"/>
            <ac:spMk id="3" creationId="{52D09D59-168A-8657-BAAA-D1B1A0F456DE}"/>
          </ac:spMkLst>
        </pc:spChg>
        <pc:spChg chg="add mod">
          <ac:chgData name="Hsu, Ti" userId="b289efdb-2ab1-46f0-90c9-4d683a2d044c" providerId="ADAL" clId="{7C382BC5-02EA-4F7C-901C-E095C45DAC5B}" dt="2022-06-10T19:53:51.536" v="25431" actId="14100"/>
          <ac:spMkLst>
            <pc:docMk/>
            <pc:sldMk cId="4165286749" sldId="334"/>
            <ac:spMk id="8" creationId="{3181A30F-0DA2-6D06-EBDB-1D6069320524}"/>
          </ac:spMkLst>
        </pc:spChg>
      </pc:sldChg>
      <pc:sldChg chg="addSp delSp modSp add mod ord">
        <pc:chgData name="Hsu, Ti" userId="b289efdb-2ab1-46f0-90c9-4d683a2d044c" providerId="ADAL" clId="{7C382BC5-02EA-4F7C-901C-E095C45DAC5B}" dt="2022-06-12T18:42:19.691" v="25706" actId="14100"/>
        <pc:sldMkLst>
          <pc:docMk/>
          <pc:sldMk cId="2647902760" sldId="335"/>
        </pc:sldMkLst>
        <pc:spChg chg="add del">
          <ac:chgData name="Hsu, Ti" userId="b289efdb-2ab1-46f0-90c9-4d683a2d044c" providerId="ADAL" clId="{7C382BC5-02EA-4F7C-901C-E095C45DAC5B}" dt="2022-06-10T19:56:33.067" v="25451" actId="478"/>
          <ac:spMkLst>
            <pc:docMk/>
            <pc:sldMk cId="2647902760" sldId="335"/>
            <ac:spMk id="2" creationId="{D08A0534-2086-832E-B204-63D5EAA46F5D}"/>
          </ac:spMkLst>
        </pc:spChg>
        <pc:spChg chg="add mod">
          <ac:chgData name="Hsu, Ti" userId="b289efdb-2ab1-46f0-90c9-4d683a2d044c" providerId="ADAL" clId="{7C382BC5-02EA-4F7C-901C-E095C45DAC5B}" dt="2022-06-10T19:57:58.851" v="25489" actId="14100"/>
          <ac:spMkLst>
            <pc:docMk/>
            <pc:sldMk cId="2647902760" sldId="335"/>
            <ac:spMk id="6" creationId="{117D6F37-DEBD-776F-CEFA-C0506C098375}"/>
          </ac:spMkLst>
        </pc:spChg>
        <pc:spChg chg="add mod">
          <ac:chgData name="Hsu, Ti" userId="b289efdb-2ab1-46f0-90c9-4d683a2d044c" providerId="ADAL" clId="{7C382BC5-02EA-4F7C-901C-E095C45DAC5B}" dt="2022-06-10T19:58:30.124" v="25493" actId="208"/>
          <ac:spMkLst>
            <pc:docMk/>
            <pc:sldMk cId="2647902760" sldId="335"/>
            <ac:spMk id="7" creationId="{2B89CBBF-D60A-17A7-3532-77DE8FD5DD80}"/>
          </ac:spMkLst>
        </pc:spChg>
        <pc:spChg chg="add mod">
          <ac:chgData name="Hsu, Ti" userId="b289efdb-2ab1-46f0-90c9-4d683a2d044c" providerId="ADAL" clId="{7C382BC5-02EA-4F7C-901C-E095C45DAC5B}" dt="2022-06-10T19:58:46.036" v="25495" actId="208"/>
          <ac:spMkLst>
            <pc:docMk/>
            <pc:sldMk cId="2647902760" sldId="335"/>
            <ac:spMk id="8" creationId="{617E48CB-BF5E-DE0B-1E80-B74B10536349}"/>
          </ac:spMkLst>
        </pc:spChg>
        <pc:spChg chg="add mod">
          <ac:chgData name="Hsu, Ti" userId="b289efdb-2ab1-46f0-90c9-4d683a2d044c" providerId="ADAL" clId="{7C382BC5-02EA-4F7C-901C-E095C45DAC5B}" dt="2022-06-10T19:57:51.164" v="25487" actId="14100"/>
          <ac:spMkLst>
            <pc:docMk/>
            <pc:sldMk cId="2647902760" sldId="335"/>
            <ac:spMk id="9" creationId="{9AC10851-B4CB-266E-3B00-B3429309AF69}"/>
          </ac:spMkLst>
        </pc:spChg>
        <pc:spChg chg="add mod">
          <ac:chgData name="Hsu, Ti" userId="b289efdb-2ab1-46f0-90c9-4d683a2d044c" providerId="ADAL" clId="{7C382BC5-02EA-4F7C-901C-E095C45DAC5B}" dt="2022-06-10T19:59:07.728" v="25500" actId="14100"/>
          <ac:spMkLst>
            <pc:docMk/>
            <pc:sldMk cId="2647902760" sldId="335"/>
            <ac:spMk id="10" creationId="{C82C6199-DAC3-AD8E-2824-0F1ADF202872}"/>
          </ac:spMkLst>
        </pc:spChg>
        <pc:spChg chg="add mod">
          <ac:chgData name="Hsu, Ti" userId="b289efdb-2ab1-46f0-90c9-4d683a2d044c" providerId="ADAL" clId="{7C382BC5-02EA-4F7C-901C-E095C45DAC5B}" dt="2022-06-12T18:42:00.677" v="25699" actId="14100"/>
          <ac:spMkLst>
            <pc:docMk/>
            <pc:sldMk cId="2647902760" sldId="335"/>
            <ac:spMk id="11" creationId="{5CEC6385-0FAC-5FD3-AA5A-591333634C46}"/>
          </ac:spMkLst>
        </pc:spChg>
        <pc:spChg chg="add mod">
          <ac:chgData name="Hsu, Ti" userId="b289efdb-2ab1-46f0-90c9-4d683a2d044c" providerId="ADAL" clId="{7C382BC5-02EA-4F7C-901C-E095C45DAC5B}" dt="2022-06-10T19:59:29.698" v="25506" actId="14100"/>
          <ac:spMkLst>
            <pc:docMk/>
            <pc:sldMk cId="2647902760" sldId="335"/>
            <ac:spMk id="12" creationId="{1EB92D8C-3FD8-4993-C48F-8510F8674364}"/>
          </ac:spMkLst>
        </pc:spChg>
        <pc:spChg chg="add del mod">
          <ac:chgData name="Hsu, Ti" userId="b289efdb-2ab1-46f0-90c9-4d683a2d044c" providerId="ADAL" clId="{7C382BC5-02EA-4F7C-901C-E095C45DAC5B}" dt="2022-06-12T18:42:04.163" v="25701"/>
          <ac:spMkLst>
            <pc:docMk/>
            <pc:sldMk cId="2647902760" sldId="335"/>
            <ac:spMk id="13" creationId="{55AD692E-38EF-FDB3-689E-3E17717D0936}"/>
          </ac:spMkLst>
        </pc:spChg>
        <pc:spChg chg="add mod">
          <ac:chgData name="Hsu, Ti" userId="b289efdb-2ab1-46f0-90c9-4d683a2d044c" providerId="ADAL" clId="{7C382BC5-02EA-4F7C-901C-E095C45DAC5B}" dt="2022-06-12T18:42:19.691" v="25706" actId="14100"/>
          <ac:spMkLst>
            <pc:docMk/>
            <pc:sldMk cId="2647902760" sldId="335"/>
            <ac:spMk id="14" creationId="{7D7CFD04-6064-F2C2-F814-6A80842BF26D}"/>
          </ac:spMkLst>
        </pc:spChg>
        <pc:picChg chg="mod">
          <ac:chgData name="Hsu, Ti" userId="b289efdb-2ab1-46f0-90c9-4d683a2d044c" providerId="ADAL" clId="{7C382BC5-02EA-4F7C-901C-E095C45DAC5B}" dt="2022-06-12T18:42:12.932" v="25704" actId="1076"/>
          <ac:picMkLst>
            <pc:docMk/>
            <pc:sldMk cId="2647902760" sldId="335"/>
            <ac:picMk id="4" creationId="{9FBE2DE4-85DB-CDDA-4DDF-A7227F14F7AF}"/>
          </ac:picMkLst>
        </pc:picChg>
        <pc:picChg chg="add del mod">
          <ac:chgData name="Hsu, Ti" userId="b289efdb-2ab1-46f0-90c9-4d683a2d044c" providerId="ADAL" clId="{7C382BC5-02EA-4F7C-901C-E095C45DAC5B}" dt="2022-06-10T19:59:12.096" v="25502"/>
          <ac:picMkLst>
            <pc:docMk/>
            <pc:sldMk cId="2647902760" sldId="335"/>
            <ac:picMk id="11" creationId="{2993B823-3643-1A06-3EFF-6A804133E720}"/>
          </ac:picMkLst>
        </pc:picChg>
      </pc:sldChg>
      <pc:sldChg chg="add del ord">
        <pc:chgData name="Hsu, Ti" userId="b289efdb-2ab1-46f0-90c9-4d683a2d044c" providerId="ADAL" clId="{7C382BC5-02EA-4F7C-901C-E095C45DAC5B}" dt="2022-06-10T20:00:34.839" v="25615" actId="47"/>
        <pc:sldMkLst>
          <pc:docMk/>
          <pc:sldMk cId="3393369093" sldId="336"/>
        </pc:sldMkLst>
      </pc:sldChg>
      <pc:sldChg chg="add ord">
        <pc:chgData name="Hsu, Ti" userId="b289efdb-2ab1-46f0-90c9-4d683a2d044c" providerId="ADAL" clId="{7C382BC5-02EA-4F7C-901C-E095C45DAC5B}" dt="2022-06-10T20:00:33.591" v="25614"/>
        <pc:sldMkLst>
          <pc:docMk/>
          <pc:sldMk cId="4019418585" sldId="337"/>
        </pc:sldMkLst>
      </pc:sldChg>
      <pc:sldChg chg="add del ord">
        <pc:chgData name="Hsu, Ti" userId="b289efdb-2ab1-46f0-90c9-4d683a2d044c" providerId="ADAL" clId="{7C382BC5-02EA-4F7C-901C-E095C45DAC5B}" dt="2022-06-15T15:12:25.542" v="25849" actId="47"/>
        <pc:sldMkLst>
          <pc:docMk/>
          <pc:sldMk cId="877406312" sldId="338"/>
        </pc:sldMkLst>
      </pc:sldChg>
      <pc:sldChg chg="add ord">
        <pc:chgData name="Hsu, Ti" userId="b289efdb-2ab1-46f0-90c9-4d683a2d044c" providerId="ADAL" clId="{7C382BC5-02EA-4F7C-901C-E095C45DAC5B}" dt="2022-06-15T16:47:21.845" v="25884"/>
        <pc:sldMkLst>
          <pc:docMk/>
          <pc:sldMk cId="1387871461" sldId="339"/>
        </pc:sldMkLst>
      </pc:sldChg>
      <pc:sldChg chg="add del ord">
        <pc:chgData name="Hsu, Ti" userId="b289efdb-2ab1-46f0-90c9-4d683a2d044c" providerId="ADAL" clId="{7C382BC5-02EA-4F7C-901C-E095C45DAC5B}" dt="2022-06-15T15:09:05.412" v="25838" actId="47"/>
        <pc:sldMkLst>
          <pc:docMk/>
          <pc:sldMk cId="3598462864" sldId="339"/>
        </pc:sldMkLst>
      </pc:sldChg>
      <pc:sldChg chg="add ord setBg">
        <pc:chgData name="Hsu, Ti" userId="b289efdb-2ab1-46f0-90c9-4d683a2d044c" providerId="ADAL" clId="{7C382BC5-02EA-4F7C-901C-E095C45DAC5B}" dt="2022-06-15T16:50:33.037" v="25902"/>
        <pc:sldMkLst>
          <pc:docMk/>
          <pc:sldMk cId="4120765723" sldId="340"/>
        </pc:sldMkLst>
      </pc:sldChg>
      <pc:sldMasterChg chg="modSp modSldLayout">
        <pc:chgData name="Hsu, Ti" userId="b289efdb-2ab1-46f0-90c9-4d683a2d044c" providerId="ADAL" clId="{7C382BC5-02EA-4F7C-901C-E095C45DAC5B}" dt="2022-06-02T22:08:57.182" v="23426"/>
        <pc:sldMasterMkLst>
          <pc:docMk/>
          <pc:sldMasterMk cId="2970061491" sldId="2147483648"/>
        </pc:sldMasterMkLst>
        <pc:spChg chg="mod">
          <ac:chgData name="Hsu, Ti" userId="b289efdb-2ab1-46f0-90c9-4d683a2d044c" providerId="ADAL" clId="{7C382BC5-02EA-4F7C-901C-E095C45DAC5B}" dt="2022-06-02T22:08:57.182" v="23426"/>
          <ac:spMkLst>
            <pc:docMk/>
            <pc:sldMasterMk cId="2970061491" sldId="2147483648"/>
            <ac:spMk id="2" creationId="{F5D47C82-65E8-6F4A-93F5-B60D5D90FAEC}"/>
          </ac:spMkLst>
        </pc:spChg>
        <pc:spChg chg="mod">
          <ac:chgData name="Hsu, Ti" userId="b289efdb-2ab1-46f0-90c9-4d683a2d044c" providerId="ADAL" clId="{7C382BC5-02EA-4F7C-901C-E095C45DAC5B}" dt="2022-06-02T22:08:57.182" v="23426"/>
          <ac:spMkLst>
            <pc:docMk/>
            <pc:sldMasterMk cId="2970061491" sldId="2147483648"/>
            <ac:spMk id="3" creationId="{50D0A12C-E82E-3F40-8F2F-F914F24F0B62}"/>
          </ac:spMkLst>
        </pc:spChg>
        <pc:sldLayoutChg chg="modSp">
          <pc:chgData name="Hsu, Ti" userId="b289efdb-2ab1-46f0-90c9-4d683a2d044c" providerId="ADAL" clId="{7C382BC5-02EA-4F7C-901C-E095C45DAC5B}" dt="2022-06-02T22:08:57.182" v="23426"/>
          <pc:sldLayoutMkLst>
            <pc:docMk/>
            <pc:sldMasterMk cId="3644997819" sldId="2147483716"/>
            <pc:sldLayoutMk cId="691165391" sldId="2147483650"/>
          </pc:sldLayoutMkLst>
          <pc:spChg chg="mod">
            <ac:chgData name="Hsu, Ti" userId="b289efdb-2ab1-46f0-90c9-4d683a2d044c" providerId="ADAL" clId="{7C382BC5-02EA-4F7C-901C-E095C45DAC5B}" dt="2022-06-02T22:08:57.182" v="23426"/>
            <ac:spMkLst>
              <pc:docMk/>
              <pc:sldMasterMk cId="3644997819" sldId="2147483716"/>
              <pc:sldLayoutMk cId="691165391" sldId="2147483650"/>
              <ac:spMk id="11" creationId="{80937044-371D-C149-9F72-3D8FBA4605CF}"/>
            </ac:spMkLst>
          </pc:spChg>
          <pc:spChg chg="mod">
            <ac:chgData name="Hsu, Ti" userId="b289efdb-2ab1-46f0-90c9-4d683a2d044c" providerId="ADAL" clId="{7C382BC5-02EA-4F7C-901C-E095C45DAC5B}" dt="2022-06-02T22:08:57.182" v="23426"/>
            <ac:spMkLst>
              <pc:docMk/>
              <pc:sldMasterMk cId="3644997819" sldId="2147483716"/>
              <pc:sldLayoutMk cId="691165391" sldId="2147483650"/>
              <ac:spMk id="13" creationId="{52F140A7-DF6E-3245-BC22-1F0E9CFEE8E1}"/>
            </ac:spMkLst>
          </pc:spChg>
          <pc:spChg chg="mod">
            <ac:chgData name="Hsu, Ti" userId="b289efdb-2ab1-46f0-90c9-4d683a2d044c" providerId="ADAL" clId="{7C382BC5-02EA-4F7C-901C-E095C45DAC5B}" dt="2022-06-02T22:08:57.182" v="23426"/>
            <ac:spMkLst>
              <pc:docMk/>
              <pc:sldMasterMk cId="3644997819" sldId="2147483716"/>
              <pc:sldLayoutMk cId="691165391" sldId="2147483650"/>
              <ac:spMk id="21" creationId="{F35C2BC9-7AF3-6D49-8036-36D81872E84B}"/>
            </ac:spMkLst>
          </pc:spChg>
          <pc:spChg chg="mod">
            <ac:chgData name="Hsu, Ti" userId="b289efdb-2ab1-46f0-90c9-4d683a2d044c" providerId="ADAL" clId="{7C382BC5-02EA-4F7C-901C-E095C45DAC5B}" dt="2022-06-02T22:08:57.182" v="23426"/>
            <ac:spMkLst>
              <pc:docMk/>
              <pc:sldMasterMk cId="3644997819" sldId="2147483716"/>
              <pc:sldLayoutMk cId="691165391" sldId="2147483650"/>
              <ac:spMk id="22" creationId="{BE68DE55-0579-EC46-BD52-181870AFB63C}"/>
            </ac:spMkLst>
          </pc:spChg>
          <pc:picChg chg="mod">
            <ac:chgData name="Hsu, Ti" userId="b289efdb-2ab1-46f0-90c9-4d683a2d044c" providerId="ADAL" clId="{7C382BC5-02EA-4F7C-901C-E095C45DAC5B}" dt="2022-06-02T22:08:57.182" v="23426"/>
            <ac:picMkLst>
              <pc:docMk/>
              <pc:sldMasterMk cId="3644997819" sldId="2147483716"/>
              <pc:sldLayoutMk cId="691165391" sldId="2147483650"/>
              <ac:picMk id="14" creationId="{DC5F3A3D-928C-F445-ACB3-2C38F21F6DAC}"/>
            </ac:picMkLst>
          </pc:picChg>
          <pc:cxnChg chg="mod">
            <ac:chgData name="Hsu, Ti" userId="b289efdb-2ab1-46f0-90c9-4d683a2d044c" providerId="ADAL" clId="{7C382BC5-02EA-4F7C-901C-E095C45DAC5B}" dt="2022-06-02T22:08:57.182" v="23426"/>
            <ac:cxnSpMkLst>
              <pc:docMk/>
              <pc:sldMasterMk cId="3644997819" sldId="2147483716"/>
              <pc:sldLayoutMk cId="691165391" sldId="2147483650"/>
              <ac:cxnSpMk id="20" creationId="{88200BB2-D6D1-6642-8F66-9B4F37EC8187}"/>
            </ac:cxnSpMkLst>
          </pc:cxnChg>
        </pc:sldLayoutChg>
        <pc:sldLayoutChg chg="modSp">
          <pc:chgData name="Hsu, Ti" userId="b289efdb-2ab1-46f0-90c9-4d683a2d044c" providerId="ADAL" clId="{7C382BC5-02EA-4F7C-901C-E095C45DAC5B}" dt="2022-06-02T22:08:57.182" v="23426"/>
          <pc:sldLayoutMkLst>
            <pc:docMk/>
            <pc:sldMasterMk cId="2970061491" sldId="2147483648"/>
            <pc:sldLayoutMk cId="2625500995" sldId="2147483654"/>
          </pc:sldLayoutMkLst>
          <pc:spChg chg="mod">
            <ac:chgData name="Hsu, Ti" userId="b289efdb-2ab1-46f0-90c9-4d683a2d044c" providerId="ADAL" clId="{7C382BC5-02EA-4F7C-901C-E095C45DAC5B}" dt="2022-06-02T22:08:57.182" v="23426"/>
            <ac:spMkLst>
              <pc:docMk/>
              <pc:sldMasterMk cId="2970061491" sldId="2147483648"/>
              <pc:sldLayoutMk cId="2625500995" sldId="2147483654"/>
              <ac:spMk id="5" creationId="{E42EEDE3-0B18-E049-BE23-974E50C72979}"/>
            </ac:spMkLst>
          </pc:spChg>
          <pc:spChg chg="mod">
            <ac:chgData name="Hsu, Ti" userId="b289efdb-2ab1-46f0-90c9-4d683a2d044c" providerId="ADAL" clId="{7C382BC5-02EA-4F7C-901C-E095C45DAC5B}" dt="2022-06-02T22:08:57.182" v="23426"/>
            <ac:spMkLst>
              <pc:docMk/>
              <pc:sldMasterMk cId="2970061491" sldId="2147483648"/>
              <pc:sldLayoutMk cId="2625500995" sldId="2147483654"/>
              <ac:spMk id="9" creationId="{7420F7CB-393D-BF45-B52D-542FDDEFCAFF}"/>
            </ac:spMkLst>
          </pc:spChg>
          <pc:spChg chg="mod">
            <ac:chgData name="Hsu, Ti" userId="b289efdb-2ab1-46f0-90c9-4d683a2d044c" providerId="ADAL" clId="{7C382BC5-02EA-4F7C-901C-E095C45DAC5B}" dt="2022-06-02T22:08:57.182" v="23426"/>
            <ac:spMkLst>
              <pc:docMk/>
              <pc:sldMasterMk cId="2970061491" sldId="2147483648"/>
              <pc:sldLayoutMk cId="2625500995" sldId="2147483654"/>
              <ac:spMk id="11" creationId="{C35C85E8-314E-3E45-BB26-1A95C606F050}"/>
            </ac:spMkLst>
          </pc:spChg>
          <pc:spChg chg="mod">
            <ac:chgData name="Hsu, Ti" userId="b289efdb-2ab1-46f0-90c9-4d683a2d044c" providerId="ADAL" clId="{7C382BC5-02EA-4F7C-901C-E095C45DAC5B}" dt="2022-06-02T22:08:57.182" v="23426"/>
            <ac:spMkLst>
              <pc:docMk/>
              <pc:sldMasterMk cId="2970061491" sldId="2147483648"/>
              <pc:sldLayoutMk cId="2625500995" sldId="2147483654"/>
              <ac:spMk id="17" creationId="{2BA8F287-92C7-4FFD-A7E9-45864F8E91A4}"/>
            </ac:spMkLst>
          </pc:spChg>
          <pc:spChg chg="mod">
            <ac:chgData name="Hsu, Ti" userId="b289efdb-2ab1-46f0-90c9-4d683a2d044c" providerId="ADAL" clId="{7C382BC5-02EA-4F7C-901C-E095C45DAC5B}" dt="2022-06-02T22:08:57.182" v="23426"/>
            <ac:spMkLst>
              <pc:docMk/>
              <pc:sldMasterMk cId="2970061491" sldId="2147483648"/>
              <pc:sldLayoutMk cId="2625500995" sldId="2147483654"/>
              <ac:spMk id="18" creationId="{47404DB8-B6AC-4389-8E6E-A115840D1D74}"/>
            </ac:spMkLst>
          </pc:spChg>
          <pc:picChg chg="mod">
            <ac:chgData name="Hsu, Ti" userId="b289efdb-2ab1-46f0-90c9-4d683a2d044c" providerId="ADAL" clId="{7C382BC5-02EA-4F7C-901C-E095C45DAC5B}" dt="2022-06-02T22:08:57.182" v="23426"/>
            <ac:picMkLst>
              <pc:docMk/>
              <pc:sldMasterMk cId="2970061491" sldId="2147483648"/>
              <pc:sldLayoutMk cId="2625500995" sldId="2147483654"/>
              <ac:picMk id="12" creationId="{9CE5618D-3613-E04D-A815-ED9A2C5AA3C5}"/>
            </ac:picMkLst>
          </pc:picChg>
          <pc:cxnChg chg="mod">
            <ac:chgData name="Hsu, Ti" userId="b289efdb-2ab1-46f0-90c9-4d683a2d044c" providerId="ADAL" clId="{7C382BC5-02EA-4F7C-901C-E095C45DAC5B}" dt="2022-06-02T22:08:57.182" v="23426"/>
            <ac:cxnSpMkLst>
              <pc:docMk/>
              <pc:sldMasterMk cId="2970061491" sldId="2147483648"/>
              <pc:sldLayoutMk cId="2625500995" sldId="2147483654"/>
              <ac:cxnSpMk id="16" creationId="{0F31F03A-71CF-475D-8A3C-99FC106D73E8}"/>
            </ac:cxnSpMkLst>
          </pc:cxnChg>
        </pc:sldLayoutChg>
        <pc:sldLayoutChg chg="modSp">
          <pc:chgData name="Hsu, Ti" userId="b289efdb-2ab1-46f0-90c9-4d683a2d044c" providerId="ADAL" clId="{7C382BC5-02EA-4F7C-901C-E095C45DAC5B}" dt="2022-06-02T22:08:57.182" v="23426"/>
          <pc:sldLayoutMkLst>
            <pc:docMk/>
            <pc:sldMasterMk cId="3644997819" sldId="2147483716"/>
            <pc:sldLayoutMk cId="1338072623" sldId="2147483655"/>
          </pc:sldLayoutMkLst>
          <pc:spChg chg="mod">
            <ac:chgData name="Hsu, Ti" userId="b289efdb-2ab1-46f0-90c9-4d683a2d044c" providerId="ADAL" clId="{7C382BC5-02EA-4F7C-901C-E095C45DAC5B}" dt="2022-06-02T22:08:57.182" v="23426"/>
            <ac:spMkLst>
              <pc:docMk/>
              <pc:sldMasterMk cId="3644997819" sldId="2147483716"/>
              <pc:sldLayoutMk cId="1338072623" sldId="2147483655"/>
              <ac:spMk id="6" creationId="{3E5CE386-BEFE-FE49-A675-D93BEDF680BC}"/>
            </ac:spMkLst>
          </pc:spChg>
          <pc:spChg chg="mod">
            <ac:chgData name="Hsu, Ti" userId="b289efdb-2ab1-46f0-90c9-4d683a2d044c" providerId="ADAL" clId="{7C382BC5-02EA-4F7C-901C-E095C45DAC5B}" dt="2022-06-02T22:08:57.182" v="23426"/>
            <ac:spMkLst>
              <pc:docMk/>
              <pc:sldMasterMk cId="3644997819" sldId="2147483716"/>
              <pc:sldLayoutMk cId="1338072623" sldId="2147483655"/>
              <ac:spMk id="8" creationId="{04FCC643-718F-7645-8F8D-0BFC94D0506B}"/>
            </ac:spMkLst>
          </pc:spChg>
          <pc:spChg chg="mod">
            <ac:chgData name="Hsu, Ti" userId="b289efdb-2ab1-46f0-90c9-4d683a2d044c" providerId="ADAL" clId="{7C382BC5-02EA-4F7C-901C-E095C45DAC5B}" dt="2022-06-02T22:08:57.182" v="23426"/>
            <ac:spMkLst>
              <pc:docMk/>
              <pc:sldMasterMk cId="3644997819" sldId="2147483716"/>
              <pc:sldLayoutMk cId="1338072623" sldId="2147483655"/>
              <ac:spMk id="9" creationId="{41C31617-CC11-4C42-B6D0-164DF6AFBF41}"/>
            </ac:spMkLst>
          </pc:spChg>
          <pc:spChg chg="mod">
            <ac:chgData name="Hsu, Ti" userId="b289efdb-2ab1-46f0-90c9-4d683a2d044c" providerId="ADAL" clId="{7C382BC5-02EA-4F7C-901C-E095C45DAC5B}" dt="2022-06-02T22:08:57.182" v="23426"/>
            <ac:spMkLst>
              <pc:docMk/>
              <pc:sldMasterMk cId="3644997819" sldId="2147483716"/>
              <pc:sldLayoutMk cId="1338072623" sldId="2147483655"/>
              <ac:spMk id="11" creationId="{BC24DFA0-3257-B044-87EF-16154359E2FC}"/>
            </ac:spMkLst>
          </pc:spChg>
          <pc:spChg chg="mod">
            <ac:chgData name="Hsu, Ti" userId="b289efdb-2ab1-46f0-90c9-4d683a2d044c" providerId="ADAL" clId="{7C382BC5-02EA-4F7C-901C-E095C45DAC5B}" dt="2022-06-02T22:08:57.182" v="23426"/>
            <ac:spMkLst>
              <pc:docMk/>
              <pc:sldMasterMk cId="3644997819" sldId="2147483716"/>
              <pc:sldLayoutMk cId="1338072623" sldId="2147483655"/>
              <ac:spMk id="15" creationId="{E21405B1-B61E-0943-909C-EFA16B5EE486}"/>
            </ac:spMkLst>
          </pc:spChg>
          <pc:spChg chg="mod">
            <ac:chgData name="Hsu, Ti" userId="b289efdb-2ab1-46f0-90c9-4d683a2d044c" providerId="ADAL" clId="{7C382BC5-02EA-4F7C-901C-E095C45DAC5B}" dt="2022-06-02T22:08:57.182" v="23426"/>
            <ac:spMkLst>
              <pc:docMk/>
              <pc:sldMasterMk cId="3644997819" sldId="2147483716"/>
              <pc:sldLayoutMk cId="1338072623" sldId="2147483655"/>
              <ac:spMk id="16" creationId="{7524483D-CFE3-E34D-BB74-CEDD541765E2}"/>
            </ac:spMkLst>
          </pc:spChg>
          <pc:spChg chg="mod">
            <ac:chgData name="Hsu, Ti" userId="b289efdb-2ab1-46f0-90c9-4d683a2d044c" providerId="ADAL" clId="{7C382BC5-02EA-4F7C-901C-E095C45DAC5B}" dt="2022-06-02T22:08:57.182" v="23426"/>
            <ac:spMkLst>
              <pc:docMk/>
              <pc:sldMasterMk cId="3644997819" sldId="2147483716"/>
              <pc:sldLayoutMk cId="1338072623" sldId="2147483655"/>
              <ac:spMk id="18" creationId="{65D1D7B4-E242-C142-8F5F-F3301CC02498}"/>
            </ac:spMkLst>
          </pc:spChg>
          <pc:picChg chg="mod">
            <ac:chgData name="Hsu, Ti" userId="b289efdb-2ab1-46f0-90c9-4d683a2d044c" providerId="ADAL" clId="{7C382BC5-02EA-4F7C-901C-E095C45DAC5B}" dt="2022-06-02T22:08:57.182" v="23426"/>
            <ac:picMkLst>
              <pc:docMk/>
              <pc:sldMasterMk cId="3644997819" sldId="2147483716"/>
              <pc:sldLayoutMk cId="1338072623" sldId="2147483655"/>
              <ac:picMk id="19" creationId="{87382191-DF4D-7341-915C-9C1044535279}"/>
            </ac:picMkLst>
          </pc:picChg>
          <pc:cxnChg chg="mod">
            <ac:chgData name="Hsu, Ti" userId="b289efdb-2ab1-46f0-90c9-4d683a2d044c" providerId="ADAL" clId="{7C382BC5-02EA-4F7C-901C-E095C45DAC5B}" dt="2022-06-02T22:08:57.182" v="23426"/>
            <ac:cxnSpMkLst>
              <pc:docMk/>
              <pc:sldMasterMk cId="3644997819" sldId="2147483716"/>
              <pc:sldLayoutMk cId="1338072623" sldId="2147483655"/>
              <ac:cxnSpMk id="17" creationId="{EB28F420-DDD1-5E4A-9513-EAE252D759FE}"/>
            </ac:cxnSpMkLst>
          </pc:cxnChg>
        </pc:sldLayoutChg>
        <pc:sldLayoutChg chg="modSp">
          <pc:chgData name="Hsu, Ti" userId="b289efdb-2ab1-46f0-90c9-4d683a2d044c" providerId="ADAL" clId="{7C382BC5-02EA-4F7C-901C-E095C45DAC5B}" dt="2022-06-02T22:08:57.182" v="23426"/>
          <pc:sldLayoutMkLst>
            <pc:docMk/>
            <pc:sldMasterMk cId="3644997819" sldId="2147483716"/>
            <pc:sldLayoutMk cId="3559901053" sldId="2147483656"/>
          </pc:sldLayoutMkLst>
          <pc:spChg chg="mod">
            <ac:chgData name="Hsu, Ti" userId="b289efdb-2ab1-46f0-90c9-4d683a2d044c" providerId="ADAL" clId="{7C382BC5-02EA-4F7C-901C-E095C45DAC5B}" dt="2022-06-02T22:08:57.182" v="23426"/>
            <ac:spMkLst>
              <pc:docMk/>
              <pc:sldMasterMk cId="3644997819" sldId="2147483716"/>
              <pc:sldLayoutMk cId="3559901053" sldId="2147483656"/>
              <ac:spMk id="2" creationId="{26CBAE84-700B-054E-8730-2262E5327E60}"/>
            </ac:spMkLst>
          </pc:spChg>
          <pc:spChg chg="mod">
            <ac:chgData name="Hsu, Ti" userId="b289efdb-2ab1-46f0-90c9-4d683a2d044c" providerId="ADAL" clId="{7C382BC5-02EA-4F7C-901C-E095C45DAC5B}" dt="2022-06-02T22:08:57.182" v="23426"/>
            <ac:spMkLst>
              <pc:docMk/>
              <pc:sldMasterMk cId="3644997819" sldId="2147483716"/>
              <pc:sldLayoutMk cId="3559901053" sldId="2147483656"/>
              <ac:spMk id="5" creationId="{7055E247-542B-D541-8F36-DBA97343BC92}"/>
            </ac:spMkLst>
          </pc:spChg>
          <pc:spChg chg="mod">
            <ac:chgData name="Hsu, Ti" userId="b289efdb-2ab1-46f0-90c9-4d683a2d044c" providerId="ADAL" clId="{7C382BC5-02EA-4F7C-901C-E095C45DAC5B}" dt="2022-06-02T22:08:57.182" v="23426"/>
            <ac:spMkLst>
              <pc:docMk/>
              <pc:sldMasterMk cId="3644997819" sldId="2147483716"/>
              <pc:sldLayoutMk cId="3559901053" sldId="2147483656"/>
              <ac:spMk id="6" creationId="{2BBC7A98-1B1E-8545-AABD-0F79723A230C}"/>
            </ac:spMkLst>
          </pc:spChg>
          <pc:spChg chg="mod">
            <ac:chgData name="Hsu, Ti" userId="b289efdb-2ab1-46f0-90c9-4d683a2d044c" providerId="ADAL" clId="{7C382BC5-02EA-4F7C-901C-E095C45DAC5B}" dt="2022-06-02T22:08:57.182" v="23426"/>
            <ac:spMkLst>
              <pc:docMk/>
              <pc:sldMasterMk cId="3644997819" sldId="2147483716"/>
              <pc:sldLayoutMk cId="3559901053" sldId="2147483656"/>
              <ac:spMk id="7" creationId="{AA810B86-CAB7-EA43-BC2F-6E66762DC8D3}"/>
            </ac:spMkLst>
          </pc:spChg>
          <pc:picChg chg="mod">
            <ac:chgData name="Hsu, Ti" userId="b289efdb-2ab1-46f0-90c9-4d683a2d044c" providerId="ADAL" clId="{7C382BC5-02EA-4F7C-901C-E095C45DAC5B}" dt="2022-06-02T22:08:57.182" v="23426"/>
            <ac:picMkLst>
              <pc:docMk/>
              <pc:sldMasterMk cId="3644997819" sldId="2147483716"/>
              <pc:sldLayoutMk cId="3559901053" sldId="2147483656"/>
              <ac:picMk id="12" creationId="{A096FDD2-3609-3C49-9ED5-616F9E36DB07}"/>
            </ac:picMkLst>
          </pc:picChg>
          <pc:cxnChg chg="mod">
            <ac:chgData name="Hsu, Ti" userId="b289efdb-2ab1-46f0-90c9-4d683a2d044c" providerId="ADAL" clId="{7C382BC5-02EA-4F7C-901C-E095C45DAC5B}" dt="2022-06-02T22:08:57.182" v="23426"/>
            <ac:cxnSpMkLst>
              <pc:docMk/>
              <pc:sldMasterMk cId="3644997819" sldId="2147483716"/>
              <pc:sldLayoutMk cId="3559901053" sldId="2147483656"/>
              <ac:cxnSpMk id="8" creationId="{C4E1A789-3A04-9240-BCEC-3DACF2B52870}"/>
            </ac:cxnSpMkLst>
          </pc:cxnChg>
        </pc:sldLayoutChg>
        <pc:sldLayoutChg chg="modSp">
          <pc:chgData name="Hsu, Ti" userId="b289efdb-2ab1-46f0-90c9-4d683a2d044c" providerId="ADAL" clId="{7C382BC5-02EA-4F7C-901C-E095C45DAC5B}" dt="2022-06-02T22:08:57.182" v="23426"/>
          <pc:sldLayoutMkLst>
            <pc:docMk/>
            <pc:sldMasterMk cId="2970061491" sldId="2147483648"/>
            <pc:sldLayoutMk cId="2897963369" sldId="2147483662"/>
          </pc:sldLayoutMkLst>
          <pc:spChg chg="mod">
            <ac:chgData name="Hsu, Ti" userId="b289efdb-2ab1-46f0-90c9-4d683a2d044c" providerId="ADAL" clId="{7C382BC5-02EA-4F7C-901C-E095C45DAC5B}" dt="2022-06-02T22:08:57.182" v="23426"/>
            <ac:spMkLst>
              <pc:docMk/>
              <pc:sldMasterMk cId="2970061491" sldId="2147483648"/>
              <pc:sldLayoutMk cId="2897963369" sldId="2147483662"/>
              <ac:spMk id="2" creationId="{045AAEF4-B950-814D-A811-CD17BDDF049C}"/>
            </ac:spMkLst>
          </pc:spChg>
          <pc:spChg chg="mod">
            <ac:chgData name="Hsu, Ti" userId="b289efdb-2ab1-46f0-90c9-4d683a2d044c" providerId="ADAL" clId="{7C382BC5-02EA-4F7C-901C-E095C45DAC5B}" dt="2022-06-02T22:08:57.182" v="23426"/>
            <ac:spMkLst>
              <pc:docMk/>
              <pc:sldMasterMk cId="2970061491" sldId="2147483648"/>
              <pc:sldLayoutMk cId="2897963369" sldId="2147483662"/>
              <ac:spMk id="3" creationId="{FACD2525-98F9-924C-B8E5-083B38E28238}"/>
            </ac:spMkLst>
          </pc:spChg>
          <pc:spChg chg="mod">
            <ac:chgData name="Hsu, Ti" userId="b289efdb-2ab1-46f0-90c9-4d683a2d044c" providerId="ADAL" clId="{7C382BC5-02EA-4F7C-901C-E095C45DAC5B}" dt="2022-06-02T22:08:57.182" v="23426"/>
            <ac:spMkLst>
              <pc:docMk/>
              <pc:sldMasterMk cId="2970061491" sldId="2147483648"/>
              <pc:sldLayoutMk cId="2897963369" sldId="2147483662"/>
              <ac:spMk id="11" creationId="{7995AAAF-3BA6-4445-BF32-091644479611}"/>
            </ac:spMkLst>
          </pc:spChg>
          <pc:spChg chg="mod">
            <ac:chgData name="Hsu, Ti" userId="b289efdb-2ab1-46f0-90c9-4d683a2d044c" providerId="ADAL" clId="{7C382BC5-02EA-4F7C-901C-E095C45DAC5B}" dt="2022-06-02T22:08:57.182" v="23426"/>
            <ac:spMkLst>
              <pc:docMk/>
              <pc:sldMasterMk cId="2970061491" sldId="2147483648"/>
              <pc:sldLayoutMk cId="2897963369" sldId="2147483662"/>
              <ac:spMk id="13" creationId="{8678EF36-A6E8-DB4E-8C3A-B3624ECEE498}"/>
            </ac:spMkLst>
          </pc:spChg>
          <pc:picChg chg="mod">
            <ac:chgData name="Hsu, Ti" userId="b289efdb-2ab1-46f0-90c9-4d683a2d044c" providerId="ADAL" clId="{7C382BC5-02EA-4F7C-901C-E095C45DAC5B}" dt="2022-06-02T22:08:57.182" v="23426"/>
            <ac:picMkLst>
              <pc:docMk/>
              <pc:sldMasterMk cId="2970061491" sldId="2147483648"/>
              <pc:sldLayoutMk cId="2897963369" sldId="2147483662"/>
              <ac:picMk id="14" creationId="{0AA5F87C-9826-7441-9CF2-6F364BF7D9CA}"/>
            </ac:picMkLst>
          </pc:picChg>
          <pc:cxnChg chg="mod">
            <ac:chgData name="Hsu, Ti" userId="b289efdb-2ab1-46f0-90c9-4d683a2d044c" providerId="ADAL" clId="{7C382BC5-02EA-4F7C-901C-E095C45DAC5B}" dt="2022-06-02T22:08:57.182" v="23426"/>
            <ac:cxnSpMkLst>
              <pc:docMk/>
              <pc:sldMasterMk cId="2970061491" sldId="2147483648"/>
              <pc:sldLayoutMk cId="2897963369" sldId="2147483662"/>
              <ac:cxnSpMk id="8" creationId="{CBB5BDD8-8221-F040-8AE0-3F33C4E24CA0}"/>
            </ac:cxnSpMkLst>
          </pc:cxnChg>
        </pc:sldLayoutChg>
        <pc:sldLayoutChg chg="modSp">
          <pc:chgData name="Hsu, Ti" userId="b289efdb-2ab1-46f0-90c9-4d683a2d044c" providerId="ADAL" clId="{7C382BC5-02EA-4F7C-901C-E095C45DAC5B}" dt="2022-06-02T22:08:57.182" v="23426"/>
          <pc:sldLayoutMkLst>
            <pc:docMk/>
            <pc:sldMasterMk cId="3644997819" sldId="2147483716"/>
            <pc:sldLayoutMk cId="2721272033" sldId="2147483663"/>
          </pc:sldLayoutMkLst>
          <pc:spChg chg="mod">
            <ac:chgData name="Hsu, Ti" userId="b289efdb-2ab1-46f0-90c9-4d683a2d044c" providerId="ADAL" clId="{7C382BC5-02EA-4F7C-901C-E095C45DAC5B}" dt="2022-06-02T22:08:57.182" v="23426"/>
            <ac:spMkLst>
              <pc:docMk/>
              <pc:sldMasterMk cId="3644997819" sldId="2147483716"/>
              <pc:sldLayoutMk cId="2721272033" sldId="2147483663"/>
              <ac:spMk id="2" creationId="{26CBAE84-700B-054E-8730-2262E5327E60}"/>
            </ac:spMkLst>
          </pc:spChg>
          <pc:spChg chg="mod">
            <ac:chgData name="Hsu, Ti" userId="b289efdb-2ab1-46f0-90c9-4d683a2d044c" providerId="ADAL" clId="{7C382BC5-02EA-4F7C-901C-E095C45DAC5B}" dt="2022-06-02T22:08:57.182" v="23426"/>
            <ac:spMkLst>
              <pc:docMk/>
              <pc:sldMasterMk cId="3644997819" sldId="2147483716"/>
              <pc:sldLayoutMk cId="2721272033" sldId="2147483663"/>
              <ac:spMk id="5" creationId="{7055E247-542B-D541-8F36-DBA97343BC92}"/>
            </ac:spMkLst>
          </pc:spChg>
          <pc:cxnChg chg="mod">
            <ac:chgData name="Hsu, Ti" userId="b289efdb-2ab1-46f0-90c9-4d683a2d044c" providerId="ADAL" clId="{7C382BC5-02EA-4F7C-901C-E095C45DAC5B}" dt="2022-06-02T22:08:57.182" v="23426"/>
            <ac:cxnSpMkLst>
              <pc:docMk/>
              <pc:sldMasterMk cId="3644997819" sldId="2147483716"/>
              <pc:sldLayoutMk cId="2721272033" sldId="2147483663"/>
              <ac:cxnSpMk id="8" creationId="{C4E1A789-3A04-9240-BCEC-3DACF2B52870}"/>
            </ac:cxnSpMkLst>
          </pc:cxnChg>
        </pc:sldLayoutChg>
        <pc:sldLayoutChg chg="modSp">
          <pc:chgData name="Hsu, Ti" userId="b289efdb-2ab1-46f0-90c9-4d683a2d044c" providerId="ADAL" clId="{7C382BC5-02EA-4F7C-901C-E095C45DAC5B}" dt="2022-06-02T22:08:57.182" v="23426"/>
          <pc:sldLayoutMkLst>
            <pc:docMk/>
            <pc:sldMasterMk cId="3644997819" sldId="2147483716"/>
            <pc:sldLayoutMk cId="2883638368" sldId="2147483664"/>
          </pc:sldLayoutMkLst>
          <pc:spChg chg="mod">
            <ac:chgData name="Hsu, Ti" userId="b289efdb-2ab1-46f0-90c9-4d683a2d044c" providerId="ADAL" clId="{7C382BC5-02EA-4F7C-901C-E095C45DAC5B}" dt="2022-06-02T22:08:57.182" v="23426"/>
            <ac:spMkLst>
              <pc:docMk/>
              <pc:sldMasterMk cId="3644997819" sldId="2147483716"/>
              <pc:sldLayoutMk cId="2883638368" sldId="2147483664"/>
              <ac:spMk id="3" creationId="{33438018-43AE-4329-BACA-C859C7CFF4A2}"/>
            </ac:spMkLst>
          </pc:spChg>
          <pc:spChg chg="mod">
            <ac:chgData name="Hsu, Ti" userId="b289efdb-2ab1-46f0-90c9-4d683a2d044c" providerId="ADAL" clId="{7C382BC5-02EA-4F7C-901C-E095C45DAC5B}" dt="2022-06-02T22:08:57.182" v="23426"/>
            <ac:spMkLst>
              <pc:docMk/>
              <pc:sldMasterMk cId="3644997819" sldId="2147483716"/>
              <pc:sldLayoutMk cId="2883638368" sldId="2147483664"/>
              <ac:spMk id="4" creationId="{1C6ACD65-4DC5-40D8-89A9-EBA0997790E8}"/>
            </ac:spMkLst>
          </pc:spChg>
          <pc:spChg chg="mod">
            <ac:chgData name="Hsu, Ti" userId="b289efdb-2ab1-46f0-90c9-4d683a2d044c" providerId="ADAL" clId="{7C382BC5-02EA-4F7C-901C-E095C45DAC5B}" dt="2022-06-02T22:08:57.182" v="23426"/>
            <ac:spMkLst>
              <pc:docMk/>
              <pc:sldMasterMk cId="3644997819" sldId="2147483716"/>
              <pc:sldLayoutMk cId="2883638368" sldId="2147483664"/>
              <ac:spMk id="17" creationId="{68F32139-4BAE-F54C-8358-EF5839C5813E}"/>
            </ac:spMkLst>
          </pc:spChg>
          <pc:spChg chg="mod">
            <ac:chgData name="Hsu, Ti" userId="b289efdb-2ab1-46f0-90c9-4d683a2d044c" providerId="ADAL" clId="{7C382BC5-02EA-4F7C-901C-E095C45DAC5B}" dt="2022-06-02T22:08:57.182" v="23426"/>
            <ac:spMkLst>
              <pc:docMk/>
              <pc:sldMasterMk cId="3644997819" sldId="2147483716"/>
              <pc:sldLayoutMk cId="2883638368" sldId="2147483664"/>
              <ac:spMk id="19" creationId="{AC533B8E-DBF3-664D-901D-8735DE775212}"/>
            </ac:spMkLst>
          </pc:spChg>
          <pc:spChg chg="mod">
            <ac:chgData name="Hsu, Ti" userId="b289efdb-2ab1-46f0-90c9-4d683a2d044c" providerId="ADAL" clId="{7C382BC5-02EA-4F7C-901C-E095C45DAC5B}" dt="2022-06-02T22:08:57.182" v="23426"/>
            <ac:spMkLst>
              <pc:docMk/>
              <pc:sldMasterMk cId="3644997819" sldId="2147483716"/>
              <pc:sldLayoutMk cId="2883638368" sldId="2147483664"/>
              <ac:spMk id="20" creationId="{4D36833F-B2C7-1C49-9947-A60C1ACB0296}"/>
            </ac:spMkLst>
          </pc:spChg>
          <pc:spChg chg="mod">
            <ac:chgData name="Hsu, Ti" userId="b289efdb-2ab1-46f0-90c9-4d683a2d044c" providerId="ADAL" clId="{7C382BC5-02EA-4F7C-901C-E095C45DAC5B}" dt="2022-06-02T22:08:57.182" v="23426"/>
            <ac:spMkLst>
              <pc:docMk/>
              <pc:sldMasterMk cId="3644997819" sldId="2147483716"/>
              <pc:sldLayoutMk cId="2883638368" sldId="2147483664"/>
              <ac:spMk id="27" creationId="{73873935-43A0-4C23-AC45-B3EF69B188E1}"/>
            </ac:spMkLst>
          </pc:spChg>
          <pc:grpChg chg="mod">
            <ac:chgData name="Hsu, Ti" userId="b289efdb-2ab1-46f0-90c9-4d683a2d044c" providerId="ADAL" clId="{7C382BC5-02EA-4F7C-901C-E095C45DAC5B}" dt="2022-06-02T22:08:57.182" v="23426"/>
            <ac:grpSpMkLst>
              <pc:docMk/>
              <pc:sldMasterMk cId="3644997819" sldId="2147483716"/>
              <pc:sldLayoutMk cId="2883638368" sldId="2147483664"/>
              <ac:grpSpMk id="15" creationId="{EB262A30-5EEC-5549-B428-7E5B11A5D7A7}"/>
            </ac:grpSpMkLst>
          </pc:grpChg>
          <pc:picChg chg="mod">
            <ac:chgData name="Hsu, Ti" userId="b289efdb-2ab1-46f0-90c9-4d683a2d044c" providerId="ADAL" clId="{7C382BC5-02EA-4F7C-901C-E095C45DAC5B}" dt="2022-06-02T22:08:57.182" v="23426"/>
            <ac:picMkLst>
              <pc:docMk/>
              <pc:sldMasterMk cId="3644997819" sldId="2147483716"/>
              <pc:sldLayoutMk cId="2883638368" sldId="2147483664"/>
              <ac:picMk id="14" creationId="{4B1807D8-E6B4-C743-A4EC-22D5E0479848}"/>
            </ac:picMkLst>
          </pc:picChg>
          <pc:cxnChg chg="mod">
            <ac:chgData name="Hsu, Ti" userId="b289efdb-2ab1-46f0-90c9-4d683a2d044c" providerId="ADAL" clId="{7C382BC5-02EA-4F7C-901C-E095C45DAC5B}" dt="2022-06-02T22:08:57.182" v="23426"/>
            <ac:cxnSpMkLst>
              <pc:docMk/>
              <pc:sldMasterMk cId="3644997819" sldId="2147483716"/>
              <pc:sldLayoutMk cId="2883638368" sldId="2147483664"/>
              <ac:cxnSpMk id="16" creationId="{1699B573-1E8F-3547-9D64-50A2EC630F1F}"/>
            </ac:cxnSpMkLst>
          </pc:cxnChg>
          <pc:cxnChg chg="mod">
            <ac:chgData name="Hsu, Ti" userId="b289efdb-2ab1-46f0-90c9-4d683a2d044c" providerId="ADAL" clId="{7C382BC5-02EA-4F7C-901C-E095C45DAC5B}" dt="2022-06-02T22:08:57.182" v="23426"/>
            <ac:cxnSpMkLst>
              <pc:docMk/>
              <pc:sldMasterMk cId="3644997819" sldId="2147483716"/>
              <pc:sldLayoutMk cId="2883638368" sldId="2147483664"/>
              <ac:cxnSpMk id="21" creationId="{4F7216A4-2452-1B4B-AE0D-122E7F5A5965}"/>
            </ac:cxnSpMkLst>
          </pc:cxnChg>
        </pc:sldLayoutChg>
        <pc:sldLayoutChg chg="modSp">
          <pc:chgData name="Hsu, Ti" userId="b289efdb-2ab1-46f0-90c9-4d683a2d044c" providerId="ADAL" clId="{7C382BC5-02EA-4F7C-901C-E095C45DAC5B}" dt="2022-06-02T22:08:57.182" v="23426"/>
          <pc:sldLayoutMkLst>
            <pc:docMk/>
            <pc:sldMasterMk cId="3644997819" sldId="2147483716"/>
            <pc:sldLayoutMk cId="3142765285" sldId="2147483665"/>
          </pc:sldLayoutMkLst>
          <pc:spChg chg="mod">
            <ac:chgData name="Hsu, Ti" userId="b289efdb-2ab1-46f0-90c9-4d683a2d044c" providerId="ADAL" clId="{7C382BC5-02EA-4F7C-901C-E095C45DAC5B}" dt="2022-06-02T22:08:57.182" v="23426"/>
            <ac:spMkLst>
              <pc:docMk/>
              <pc:sldMasterMk cId="3644997819" sldId="2147483716"/>
              <pc:sldLayoutMk cId="3142765285" sldId="2147483665"/>
              <ac:spMk id="2" creationId="{045AAEF4-B950-814D-A811-CD17BDDF049C}"/>
            </ac:spMkLst>
          </pc:spChg>
          <pc:spChg chg="mod">
            <ac:chgData name="Hsu, Ti" userId="b289efdb-2ab1-46f0-90c9-4d683a2d044c" providerId="ADAL" clId="{7C382BC5-02EA-4F7C-901C-E095C45DAC5B}" dt="2022-06-02T22:08:57.182" v="23426"/>
            <ac:spMkLst>
              <pc:docMk/>
              <pc:sldMasterMk cId="3644997819" sldId="2147483716"/>
              <pc:sldLayoutMk cId="3142765285" sldId="2147483665"/>
              <ac:spMk id="5" creationId="{DF1F65E7-1CB7-3D42-91A9-88DA4E58EB0E}"/>
            </ac:spMkLst>
          </pc:spChg>
          <pc:spChg chg="mod">
            <ac:chgData name="Hsu, Ti" userId="b289efdb-2ab1-46f0-90c9-4d683a2d044c" providerId="ADAL" clId="{7C382BC5-02EA-4F7C-901C-E095C45DAC5B}" dt="2022-06-02T22:08:57.182" v="23426"/>
            <ac:spMkLst>
              <pc:docMk/>
              <pc:sldMasterMk cId="3644997819" sldId="2147483716"/>
              <pc:sldLayoutMk cId="3142765285" sldId="2147483665"/>
              <ac:spMk id="12" creationId="{1F56D074-0631-F846-A2A3-4A39FEAEFDD7}"/>
            </ac:spMkLst>
          </pc:spChg>
          <pc:spChg chg="mod">
            <ac:chgData name="Hsu, Ti" userId="b289efdb-2ab1-46f0-90c9-4d683a2d044c" providerId="ADAL" clId="{7C382BC5-02EA-4F7C-901C-E095C45DAC5B}" dt="2022-06-02T22:08:57.182" v="23426"/>
            <ac:spMkLst>
              <pc:docMk/>
              <pc:sldMasterMk cId="3644997819" sldId="2147483716"/>
              <pc:sldLayoutMk cId="3142765285" sldId="2147483665"/>
              <ac:spMk id="13" creationId="{B3AC09A7-82B4-6B47-A4FB-CA6800EAFBA4}"/>
            </ac:spMkLst>
          </pc:spChg>
          <pc:picChg chg="mod">
            <ac:chgData name="Hsu, Ti" userId="b289efdb-2ab1-46f0-90c9-4d683a2d044c" providerId="ADAL" clId="{7C382BC5-02EA-4F7C-901C-E095C45DAC5B}" dt="2022-06-02T22:08:57.182" v="23426"/>
            <ac:picMkLst>
              <pc:docMk/>
              <pc:sldMasterMk cId="3644997819" sldId="2147483716"/>
              <pc:sldLayoutMk cId="3142765285" sldId="2147483665"/>
              <ac:picMk id="14" creationId="{F53BBB5F-6629-C742-91EE-40B5B8BC1084}"/>
            </ac:picMkLst>
          </pc:picChg>
          <pc:cxnChg chg="mod">
            <ac:chgData name="Hsu, Ti" userId="b289efdb-2ab1-46f0-90c9-4d683a2d044c" providerId="ADAL" clId="{7C382BC5-02EA-4F7C-901C-E095C45DAC5B}" dt="2022-06-02T22:08:57.182" v="23426"/>
            <ac:cxnSpMkLst>
              <pc:docMk/>
              <pc:sldMasterMk cId="3644997819" sldId="2147483716"/>
              <pc:sldLayoutMk cId="3142765285" sldId="2147483665"/>
              <ac:cxnSpMk id="8" creationId="{CBB5BDD8-8221-F040-8AE0-3F33C4E24CA0}"/>
            </ac:cxnSpMkLst>
          </pc:cxnChg>
        </pc:sldLayoutChg>
        <pc:sldLayoutChg chg="modSp">
          <pc:chgData name="Hsu, Ti" userId="b289efdb-2ab1-46f0-90c9-4d683a2d044c" providerId="ADAL" clId="{7C382BC5-02EA-4F7C-901C-E095C45DAC5B}" dt="2022-06-02T22:08:57.182" v="23426"/>
          <pc:sldLayoutMkLst>
            <pc:docMk/>
            <pc:sldMasterMk cId="3644997819" sldId="2147483716"/>
            <pc:sldLayoutMk cId="2851774748" sldId="2147483667"/>
          </pc:sldLayoutMkLst>
          <pc:spChg chg="mod">
            <ac:chgData name="Hsu, Ti" userId="b289efdb-2ab1-46f0-90c9-4d683a2d044c" providerId="ADAL" clId="{7C382BC5-02EA-4F7C-901C-E095C45DAC5B}" dt="2022-06-02T22:08:57.182" v="23426"/>
            <ac:spMkLst>
              <pc:docMk/>
              <pc:sldMasterMk cId="3644997819" sldId="2147483716"/>
              <pc:sldLayoutMk cId="2851774748" sldId="2147483667"/>
              <ac:spMk id="5" creationId="{94F85108-BDC9-43A2-BEF1-240E666F4E03}"/>
            </ac:spMkLst>
          </pc:spChg>
          <pc:spChg chg="mod">
            <ac:chgData name="Hsu, Ti" userId="b289efdb-2ab1-46f0-90c9-4d683a2d044c" providerId="ADAL" clId="{7C382BC5-02EA-4F7C-901C-E095C45DAC5B}" dt="2022-06-02T22:08:57.182" v="23426"/>
            <ac:spMkLst>
              <pc:docMk/>
              <pc:sldMasterMk cId="3644997819" sldId="2147483716"/>
              <pc:sldLayoutMk cId="2851774748" sldId="2147483667"/>
              <ac:spMk id="14" creationId="{968A6427-DC92-4AE6-82DE-34A0B3A972EE}"/>
            </ac:spMkLst>
          </pc:spChg>
          <pc:spChg chg="mod">
            <ac:chgData name="Hsu, Ti" userId="b289efdb-2ab1-46f0-90c9-4d683a2d044c" providerId="ADAL" clId="{7C382BC5-02EA-4F7C-901C-E095C45DAC5B}" dt="2022-06-02T22:08:57.182" v="23426"/>
            <ac:spMkLst>
              <pc:docMk/>
              <pc:sldMasterMk cId="3644997819" sldId="2147483716"/>
              <pc:sldLayoutMk cId="2851774748" sldId="2147483667"/>
              <ac:spMk id="15" creationId="{700A296A-0A06-4FFB-B935-517187294F6B}"/>
            </ac:spMkLst>
          </pc:spChg>
          <pc:spChg chg="mod">
            <ac:chgData name="Hsu, Ti" userId="b289efdb-2ab1-46f0-90c9-4d683a2d044c" providerId="ADAL" clId="{7C382BC5-02EA-4F7C-901C-E095C45DAC5B}" dt="2022-06-02T22:08:57.182" v="23426"/>
            <ac:spMkLst>
              <pc:docMk/>
              <pc:sldMasterMk cId="3644997819" sldId="2147483716"/>
              <pc:sldLayoutMk cId="2851774748" sldId="2147483667"/>
              <ac:spMk id="16" creationId="{4DA600F9-1950-41BD-ACB3-21F2B5AE9494}"/>
            </ac:spMkLst>
          </pc:spChg>
          <pc:spChg chg="mod">
            <ac:chgData name="Hsu, Ti" userId="b289efdb-2ab1-46f0-90c9-4d683a2d044c" providerId="ADAL" clId="{7C382BC5-02EA-4F7C-901C-E095C45DAC5B}" dt="2022-06-02T22:08:57.182" v="23426"/>
            <ac:spMkLst>
              <pc:docMk/>
              <pc:sldMasterMk cId="3644997819" sldId="2147483716"/>
              <pc:sldLayoutMk cId="2851774748" sldId="2147483667"/>
              <ac:spMk id="17" creationId="{D4DB30FF-E82C-424F-A06C-EFC3CFC45E36}"/>
            </ac:spMkLst>
          </pc:spChg>
          <pc:spChg chg="mod">
            <ac:chgData name="Hsu, Ti" userId="b289efdb-2ab1-46f0-90c9-4d683a2d044c" providerId="ADAL" clId="{7C382BC5-02EA-4F7C-901C-E095C45DAC5B}" dt="2022-06-02T22:08:57.182" v="23426"/>
            <ac:spMkLst>
              <pc:docMk/>
              <pc:sldMasterMk cId="3644997819" sldId="2147483716"/>
              <pc:sldLayoutMk cId="2851774748" sldId="2147483667"/>
              <ac:spMk id="18" creationId="{36DC4408-89C4-4D74-957E-B2A4D59F76AE}"/>
            </ac:spMkLst>
          </pc:spChg>
          <pc:spChg chg="mod">
            <ac:chgData name="Hsu, Ti" userId="b289efdb-2ab1-46f0-90c9-4d683a2d044c" providerId="ADAL" clId="{7C382BC5-02EA-4F7C-901C-E095C45DAC5B}" dt="2022-06-02T22:08:57.182" v="23426"/>
            <ac:spMkLst>
              <pc:docMk/>
              <pc:sldMasterMk cId="3644997819" sldId="2147483716"/>
              <pc:sldLayoutMk cId="2851774748" sldId="2147483667"/>
              <ac:spMk id="19" creationId="{2944143A-0CC6-6041-BD38-4C994DA8E0B2}"/>
            </ac:spMkLst>
          </pc:spChg>
          <pc:spChg chg="mod">
            <ac:chgData name="Hsu, Ti" userId="b289efdb-2ab1-46f0-90c9-4d683a2d044c" providerId="ADAL" clId="{7C382BC5-02EA-4F7C-901C-E095C45DAC5B}" dt="2022-06-02T22:08:57.182" v="23426"/>
            <ac:spMkLst>
              <pc:docMk/>
              <pc:sldMasterMk cId="3644997819" sldId="2147483716"/>
              <pc:sldLayoutMk cId="2851774748" sldId="2147483667"/>
              <ac:spMk id="21" creationId="{642FB62D-41EB-7A41-B0D2-60C8BB6A3166}"/>
            </ac:spMkLst>
          </pc:spChg>
          <pc:spChg chg="mod">
            <ac:chgData name="Hsu, Ti" userId="b289efdb-2ab1-46f0-90c9-4d683a2d044c" providerId="ADAL" clId="{7C382BC5-02EA-4F7C-901C-E095C45DAC5B}" dt="2022-06-02T22:08:57.182" v="23426"/>
            <ac:spMkLst>
              <pc:docMk/>
              <pc:sldMasterMk cId="3644997819" sldId="2147483716"/>
              <pc:sldLayoutMk cId="2851774748" sldId="2147483667"/>
              <ac:spMk id="24" creationId="{B103BAF8-AE0C-4C2A-AFFE-5EFC74007B1B}"/>
            </ac:spMkLst>
          </pc:spChg>
          <pc:picChg chg="mod">
            <ac:chgData name="Hsu, Ti" userId="b289efdb-2ab1-46f0-90c9-4d683a2d044c" providerId="ADAL" clId="{7C382BC5-02EA-4F7C-901C-E095C45DAC5B}" dt="2022-06-02T22:08:57.182" v="23426"/>
            <ac:picMkLst>
              <pc:docMk/>
              <pc:sldMasterMk cId="3644997819" sldId="2147483716"/>
              <pc:sldLayoutMk cId="2851774748" sldId="2147483667"/>
              <ac:picMk id="23" creationId="{529638AC-0ED3-DE46-BC83-28B1D845EE0F}"/>
            </ac:picMkLst>
          </pc:picChg>
          <pc:cxnChg chg="mod">
            <ac:chgData name="Hsu, Ti" userId="b289efdb-2ab1-46f0-90c9-4d683a2d044c" providerId="ADAL" clId="{7C382BC5-02EA-4F7C-901C-E095C45DAC5B}" dt="2022-06-02T22:08:57.182" v="23426"/>
            <ac:cxnSpMkLst>
              <pc:docMk/>
              <pc:sldMasterMk cId="3644997819" sldId="2147483716"/>
              <pc:sldLayoutMk cId="2851774748" sldId="2147483667"/>
              <ac:cxnSpMk id="7" creationId="{E7D57D41-E534-4387-8837-F27E5C2408BD}"/>
            </ac:cxnSpMkLst>
          </pc:cxnChg>
          <pc:cxnChg chg="mod">
            <ac:chgData name="Hsu, Ti" userId="b289efdb-2ab1-46f0-90c9-4d683a2d044c" providerId="ADAL" clId="{7C382BC5-02EA-4F7C-901C-E095C45DAC5B}" dt="2022-06-02T22:08:57.182" v="23426"/>
            <ac:cxnSpMkLst>
              <pc:docMk/>
              <pc:sldMasterMk cId="3644997819" sldId="2147483716"/>
              <pc:sldLayoutMk cId="2851774748" sldId="2147483667"/>
              <ac:cxnSpMk id="11" creationId="{7336E4CD-9037-4D69-A3E3-6380D9131A19}"/>
            </ac:cxnSpMkLst>
          </pc:cxnChg>
          <pc:cxnChg chg="mod">
            <ac:chgData name="Hsu, Ti" userId="b289efdb-2ab1-46f0-90c9-4d683a2d044c" providerId="ADAL" clId="{7C382BC5-02EA-4F7C-901C-E095C45DAC5B}" dt="2022-06-02T22:08:57.182" v="23426"/>
            <ac:cxnSpMkLst>
              <pc:docMk/>
              <pc:sldMasterMk cId="3644997819" sldId="2147483716"/>
              <pc:sldLayoutMk cId="2851774748" sldId="2147483667"/>
              <ac:cxnSpMk id="12" creationId="{3CA77083-F133-420F-93AD-77761878E852}"/>
            </ac:cxnSpMkLst>
          </pc:cxnChg>
        </pc:sldLayoutChg>
        <pc:sldLayoutChg chg="modSp">
          <pc:chgData name="Hsu, Ti" userId="b289efdb-2ab1-46f0-90c9-4d683a2d044c" providerId="ADAL" clId="{7C382BC5-02EA-4F7C-901C-E095C45DAC5B}" dt="2022-06-02T22:08:57.182" v="23426"/>
          <pc:sldLayoutMkLst>
            <pc:docMk/>
            <pc:sldMasterMk cId="3644997819" sldId="2147483716"/>
            <pc:sldLayoutMk cId="1772614730" sldId="2147483668"/>
          </pc:sldLayoutMkLst>
          <pc:spChg chg="mod">
            <ac:chgData name="Hsu, Ti" userId="b289efdb-2ab1-46f0-90c9-4d683a2d044c" providerId="ADAL" clId="{7C382BC5-02EA-4F7C-901C-E095C45DAC5B}" dt="2022-06-02T22:08:57.182" v="23426"/>
            <ac:spMkLst>
              <pc:docMk/>
              <pc:sldMasterMk cId="3644997819" sldId="2147483716"/>
              <pc:sldLayoutMk cId="1772614730" sldId="2147483668"/>
              <ac:spMk id="5" creationId="{94F85108-BDC9-43A2-BEF1-240E666F4E03}"/>
            </ac:spMkLst>
          </pc:spChg>
          <pc:spChg chg="mod">
            <ac:chgData name="Hsu, Ti" userId="b289efdb-2ab1-46f0-90c9-4d683a2d044c" providerId="ADAL" clId="{7C382BC5-02EA-4F7C-901C-E095C45DAC5B}" dt="2022-06-02T22:08:57.182" v="23426"/>
            <ac:spMkLst>
              <pc:docMk/>
              <pc:sldMasterMk cId="3644997819" sldId="2147483716"/>
              <pc:sldLayoutMk cId="1772614730" sldId="2147483668"/>
              <ac:spMk id="14" creationId="{968A6427-DC92-4AE6-82DE-34A0B3A972EE}"/>
            </ac:spMkLst>
          </pc:spChg>
          <pc:spChg chg="mod">
            <ac:chgData name="Hsu, Ti" userId="b289efdb-2ab1-46f0-90c9-4d683a2d044c" providerId="ADAL" clId="{7C382BC5-02EA-4F7C-901C-E095C45DAC5B}" dt="2022-06-02T22:08:57.182" v="23426"/>
            <ac:spMkLst>
              <pc:docMk/>
              <pc:sldMasterMk cId="3644997819" sldId="2147483716"/>
              <pc:sldLayoutMk cId="1772614730" sldId="2147483668"/>
              <ac:spMk id="15" creationId="{700A296A-0A06-4FFB-B935-517187294F6B}"/>
            </ac:spMkLst>
          </pc:spChg>
          <pc:spChg chg="mod">
            <ac:chgData name="Hsu, Ti" userId="b289efdb-2ab1-46f0-90c9-4d683a2d044c" providerId="ADAL" clId="{7C382BC5-02EA-4F7C-901C-E095C45DAC5B}" dt="2022-06-02T22:08:57.182" v="23426"/>
            <ac:spMkLst>
              <pc:docMk/>
              <pc:sldMasterMk cId="3644997819" sldId="2147483716"/>
              <pc:sldLayoutMk cId="1772614730" sldId="2147483668"/>
              <ac:spMk id="16" creationId="{4DA600F9-1950-41BD-ACB3-21F2B5AE9494}"/>
            </ac:spMkLst>
          </pc:spChg>
          <pc:spChg chg="mod">
            <ac:chgData name="Hsu, Ti" userId="b289efdb-2ab1-46f0-90c9-4d683a2d044c" providerId="ADAL" clId="{7C382BC5-02EA-4F7C-901C-E095C45DAC5B}" dt="2022-06-02T22:08:57.182" v="23426"/>
            <ac:spMkLst>
              <pc:docMk/>
              <pc:sldMasterMk cId="3644997819" sldId="2147483716"/>
              <pc:sldLayoutMk cId="1772614730" sldId="2147483668"/>
              <ac:spMk id="17" creationId="{D4DB30FF-E82C-424F-A06C-EFC3CFC45E36}"/>
            </ac:spMkLst>
          </pc:spChg>
          <pc:spChg chg="mod">
            <ac:chgData name="Hsu, Ti" userId="b289efdb-2ab1-46f0-90c9-4d683a2d044c" providerId="ADAL" clId="{7C382BC5-02EA-4F7C-901C-E095C45DAC5B}" dt="2022-06-02T22:08:57.182" v="23426"/>
            <ac:spMkLst>
              <pc:docMk/>
              <pc:sldMasterMk cId="3644997819" sldId="2147483716"/>
              <pc:sldLayoutMk cId="1772614730" sldId="2147483668"/>
              <ac:spMk id="18" creationId="{36DC4408-89C4-4D74-957E-B2A4D59F76AE}"/>
            </ac:spMkLst>
          </pc:spChg>
          <pc:spChg chg="mod">
            <ac:chgData name="Hsu, Ti" userId="b289efdb-2ab1-46f0-90c9-4d683a2d044c" providerId="ADAL" clId="{7C382BC5-02EA-4F7C-901C-E095C45DAC5B}" dt="2022-06-02T22:08:57.182" v="23426"/>
            <ac:spMkLst>
              <pc:docMk/>
              <pc:sldMasterMk cId="3644997819" sldId="2147483716"/>
              <pc:sldLayoutMk cId="1772614730" sldId="2147483668"/>
              <ac:spMk id="19" creationId="{A07502CC-5B90-4BCF-B63B-36D026C9AE96}"/>
            </ac:spMkLst>
          </pc:spChg>
          <pc:spChg chg="mod">
            <ac:chgData name="Hsu, Ti" userId="b289efdb-2ab1-46f0-90c9-4d683a2d044c" providerId="ADAL" clId="{7C382BC5-02EA-4F7C-901C-E095C45DAC5B}" dt="2022-06-02T22:08:57.182" v="23426"/>
            <ac:spMkLst>
              <pc:docMk/>
              <pc:sldMasterMk cId="3644997819" sldId="2147483716"/>
              <pc:sldLayoutMk cId="1772614730" sldId="2147483668"/>
              <ac:spMk id="20" creationId="{F169EF16-BA54-4279-A087-A65E4F26675F}"/>
            </ac:spMkLst>
          </pc:spChg>
          <pc:spChg chg="mod">
            <ac:chgData name="Hsu, Ti" userId="b289efdb-2ab1-46f0-90c9-4d683a2d044c" providerId="ADAL" clId="{7C382BC5-02EA-4F7C-901C-E095C45DAC5B}" dt="2022-06-02T22:08:57.182" v="23426"/>
            <ac:spMkLst>
              <pc:docMk/>
              <pc:sldMasterMk cId="3644997819" sldId="2147483716"/>
              <pc:sldLayoutMk cId="1772614730" sldId="2147483668"/>
              <ac:spMk id="21" creationId="{55DF11BA-BD6E-E14D-A115-587308DBF4A7}"/>
            </ac:spMkLst>
          </pc:spChg>
          <pc:spChg chg="mod">
            <ac:chgData name="Hsu, Ti" userId="b289efdb-2ab1-46f0-90c9-4d683a2d044c" providerId="ADAL" clId="{7C382BC5-02EA-4F7C-901C-E095C45DAC5B}" dt="2022-06-02T22:08:57.182" v="23426"/>
            <ac:spMkLst>
              <pc:docMk/>
              <pc:sldMasterMk cId="3644997819" sldId="2147483716"/>
              <pc:sldLayoutMk cId="1772614730" sldId="2147483668"/>
              <ac:spMk id="23" creationId="{9253C989-F49D-8D4D-BFD5-ECCB6E59B78D}"/>
            </ac:spMkLst>
          </pc:spChg>
          <pc:spChg chg="mod">
            <ac:chgData name="Hsu, Ti" userId="b289efdb-2ab1-46f0-90c9-4d683a2d044c" providerId="ADAL" clId="{7C382BC5-02EA-4F7C-901C-E095C45DAC5B}" dt="2022-06-02T22:08:57.182" v="23426"/>
            <ac:spMkLst>
              <pc:docMk/>
              <pc:sldMasterMk cId="3644997819" sldId="2147483716"/>
              <pc:sldLayoutMk cId="1772614730" sldId="2147483668"/>
              <ac:spMk id="27" creationId="{D42FEC1B-FCF8-4508-B227-27323879AC52}"/>
            </ac:spMkLst>
          </pc:spChg>
          <pc:picChg chg="mod">
            <ac:chgData name="Hsu, Ti" userId="b289efdb-2ab1-46f0-90c9-4d683a2d044c" providerId="ADAL" clId="{7C382BC5-02EA-4F7C-901C-E095C45DAC5B}" dt="2022-06-02T22:08:57.182" v="23426"/>
            <ac:picMkLst>
              <pc:docMk/>
              <pc:sldMasterMk cId="3644997819" sldId="2147483716"/>
              <pc:sldLayoutMk cId="1772614730" sldId="2147483668"/>
              <ac:picMk id="26" creationId="{178B6A3E-B578-0F40-9695-2E975D126F8E}"/>
            </ac:picMkLst>
          </pc:picChg>
          <pc:cxnChg chg="mod">
            <ac:chgData name="Hsu, Ti" userId="b289efdb-2ab1-46f0-90c9-4d683a2d044c" providerId="ADAL" clId="{7C382BC5-02EA-4F7C-901C-E095C45DAC5B}" dt="2022-06-02T22:08:57.182" v="23426"/>
            <ac:cxnSpMkLst>
              <pc:docMk/>
              <pc:sldMasterMk cId="3644997819" sldId="2147483716"/>
              <pc:sldLayoutMk cId="1772614730" sldId="2147483668"/>
              <ac:cxnSpMk id="7" creationId="{E7D57D41-E534-4387-8837-F27E5C2408BD}"/>
            </ac:cxnSpMkLst>
          </pc:cxnChg>
          <pc:cxnChg chg="mod">
            <ac:chgData name="Hsu, Ti" userId="b289efdb-2ab1-46f0-90c9-4d683a2d044c" providerId="ADAL" clId="{7C382BC5-02EA-4F7C-901C-E095C45DAC5B}" dt="2022-06-02T22:08:57.182" v="23426"/>
            <ac:cxnSpMkLst>
              <pc:docMk/>
              <pc:sldMasterMk cId="3644997819" sldId="2147483716"/>
              <pc:sldLayoutMk cId="1772614730" sldId="2147483668"/>
              <ac:cxnSpMk id="11" creationId="{7336E4CD-9037-4D69-A3E3-6380D9131A19}"/>
            </ac:cxnSpMkLst>
          </pc:cxnChg>
          <pc:cxnChg chg="mod">
            <ac:chgData name="Hsu, Ti" userId="b289efdb-2ab1-46f0-90c9-4d683a2d044c" providerId="ADAL" clId="{7C382BC5-02EA-4F7C-901C-E095C45DAC5B}" dt="2022-06-02T22:08:57.182" v="23426"/>
            <ac:cxnSpMkLst>
              <pc:docMk/>
              <pc:sldMasterMk cId="3644997819" sldId="2147483716"/>
              <pc:sldLayoutMk cId="1772614730" sldId="2147483668"/>
              <ac:cxnSpMk id="12" creationId="{3CA77083-F133-420F-93AD-77761878E852}"/>
            </ac:cxnSpMkLst>
          </pc:cxnChg>
          <pc:cxnChg chg="mod">
            <ac:chgData name="Hsu, Ti" userId="b289efdb-2ab1-46f0-90c9-4d683a2d044c" providerId="ADAL" clId="{7C382BC5-02EA-4F7C-901C-E095C45DAC5B}" dt="2022-06-02T22:08:57.182" v="23426"/>
            <ac:cxnSpMkLst>
              <pc:docMk/>
              <pc:sldMasterMk cId="3644997819" sldId="2147483716"/>
              <pc:sldLayoutMk cId="1772614730" sldId="2147483668"/>
              <ac:cxnSpMk id="22" creationId="{CEF932C4-F1C3-47F2-84B8-FEC885C1843C}"/>
            </ac:cxnSpMkLst>
          </pc:cxnChg>
        </pc:sldLayoutChg>
        <pc:sldLayoutChg chg="modSp">
          <pc:chgData name="Hsu, Ti" userId="b289efdb-2ab1-46f0-90c9-4d683a2d044c" providerId="ADAL" clId="{7C382BC5-02EA-4F7C-901C-E095C45DAC5B}" dt="2022-06-02T22:08:57.182" v="23426"/>
          <pc:sldLayoutMkLst>
            <pc:docMk/>
            <pc:sldMasterMk cId="3644997819" sldId="2147483716"/>
            <pc:sldLayoutMk cId="733951917" sldId="2147483669"/>
          </pc:sldLayoutMkLst>
          <pc:spChg chg="mod">
            <ac:chgData name="Hsu, Ti" userId="b289efdb-2ab1-46f0-90c9-4d683a2d044c" providerId="ADAL" clId="{7C382BC5-02EA-4F7C-901C-E095C45DAC5B}" dt="2022-06-02T22:08:57.182" v="23426"/>
            <ac:spMkLst>
              <pc:docMk/>
              <pc:sldMasterMk cId="3644997819" sldId="2147483716"/>
              <pc:sldLayoutMk cId="733951917" sldId="2147483669"/>
              <ac:spMk id="2" creationId="{D1ADFA24-184F-46B9-B1D0-3FBB044F3673}"/>
            </ac:spMkLst>
          </pc:spChg>
          <pc:spChg chg="mod">
            <ac:chgData name="Hsu, Ti" userId="b289efdb-2ab1-46f0-90c9-4d683a2d044c" providerId="ADAL" clId="{7C382BC5-02EA-4F7C-901C-E095C45DAC5B}" dt="2022-06-02T22:08:57.182" v="23426"/>
            <ac:spMkLst>
              <pc:docMk/>
              <pc:sldMasterMk cId="3644997819" sldId="2147483716"/>
              <pc:sldLayoutMk cId="733951917" sldId="2147483669"/>
              <ac:spMk id="5" creationId="{94F85108-BDC9-43A2-BEF1-240E666F4E03}"/>
            </ac:spMkLst>
          </pc:spChg>
          <pc:spChg chg="mod">
            <ac:chgData name="Hsu, Ti" userId="b289efdb-2ab1-46f0-90c9-4d683a2d044c" providerId="ADAL" clId="{7C382BC5-02EA-4F7C-901C-E095C45DAC5B}" dt="2022-06-02T22:08:57.182" v="23426"/>
            <ac:spMkLst>
              <pc:docMk/>
              <pc:sldMasterMk cId="3644997819" sldId="2147483716"/>
              <pc:sldLayoutMk cId="733951917" sldId="2147483669"/>
              <ac:spMk id="15" creationId="{700A296A-0A06-4FFB-B935-517187294F6B}"/>
            </ac:spMkLst>
          </pc:spChg>
          <pc:spChg chg="mod">
            <ac:chgData name="Hsu, Ti" userId="b289efdb-2ab1-46f0-90c9-4d683a2d044c" providerId="ADAL" clId="{7C382BC5-02EA-4F7C-901C-E095C45DAC5B}" dt="2022-06-02T22:08:57.182" v="23426"/>
            <ac:spMkLst>
              <pc:docMk/>
              <pc:sldMasterMk cId="3644997819" sldId="2147483716"/>
              <pc:sldLayoutMk cId="733951917" sldId="2147483669"/>
              <ac:spMk id="17" creationId="{D4DB30FF-E82C-424F-A06C-EFC3CFC45E36}"/>
            </ac:spMkLst>
          </pc:spChg>
          <pc:spChg chg="mod">
            <ac:chgData name="Hsu, Ti" userId="b289efdb-2ab1-46f0-90c9-4d683a2d044c" providerId="ADAL" clId="{7C382BC5-02EA-4F7C-901C-E095C45DAC5B}" dt="2022-06-02T22:08:57.182" v="23426"/>
            <ac:spMkLst>
              <pc:docMk/>
              <pc:sldMasterMk cId="3644997819" sldId="2147483716"/>
              <pc:sldLayoutMk cId="733951917" sldId="2147483669"/>
              <ac:spMk id="18" creationId="{C6F1B24E-B6B2-2D4F-8CE9-C10E33FBF4C2}"/>
            </ac:spMkLst>
          </pc:spChg>
          <pc:spChg chg="mod">
            <ac:chgData name="Hsu, Ti" userId="b289efdb-2ab1-46f0-90c9-4d683a2d044c" providerId="ADAL" clId="{7C382BC5-02EA-4F7C-901C-E095C45DAC5B}" dt="2022-06-02T22:08:57.182" v="23426"/>
            <ac:spMkLst>
              <pc:docMk/>
              <pc:sldMasterMk cId="3644997819" sldId="2147483716"/>
              <pc:sldLayoutMk cId="733951917" sldId="2147483669"/>
              <ac:spMk id="19" creationId="{3FF9D861-0550-4AC8-BB96-094DAF60B7F4}"/>
            </ac:spMkLst>
          </pc:spChg>
          <pc:spChg chg="mod">
            <ac:chgData name="Hsu, Ti" userId="b289efdb-2ab1-46f0-90c9-4d683a2d044c" providerId="ADAL" clId="{7C382BC5-02EA-4F7C-901C-E095C45DAC5B}" dt="2022-06-02T22:08:57.182" v="23426"/>
            <ac:spMkLst>
              <pc:docMk/>
              <pc:sldMasterMk cId="3644997819" sldId="2147483716"/>
              <pc:sldLayoutMk cId="733951917" sldId="2147483669"/>
              <ac:spMk id="20" creationId="{D101DA23-83F7-4662-BC02-2666717C53B4}"/>
            </ac:spMkLst>
          </pc:spChg>
          <pc:spChg chg="mod">
            <ac:chgData name="Hsu, Ti" userId="b289efdb-2ab1-46f0-90c9-4d683a2d044c" providerId="ADAL" clId="{7C382BC5-02EA-4F7C-901C-E095C45DAC5B}" dt="2022-06-02T22:08:57.182" v="23426"/>
            <ac:spMkLst>
              <pc:docMk/>
              <pc:sldMasterMk cId="3644997819" sldId="2147483716"/>
              <pc:sldLayoutMk cId="733951917" sldId="2147483669"/>
              <ac:spMk id="21" creationId="{5387E550-EB5F-3F4A-9BFA-44D25611C96F}"/>
            </ac:spMkLst>
          </pc:spChg>
          <pc:spChg chg="mod">
            <ac:chgData name="Hsu, Ti" userId="b289efdb-2ab1-46f0-90c9-4d683a2d044c" providerId="ADAL" clId="{7C382BC5-02EA-4F7C-901C-E095C45DAC5B}" dt="2022-06-02T22:08:57.182" v="23426"/>
            <ac:spMkLst>
              <pc:docMk/>
              <pc:sldMasterMk cId="3644997819" sldId="2147483716"/>
              <pc:sldLayoutMk cId="733951917" sldId="2147483669"/>
              <ac:spMk id="23" creationId="{7C3D46F0-0006-469D-9C96-A2B5BF708743}"/>
            </ac:spMkLst>
          </pc:spChg>
          <pc:spChg chg="mod">
            <ac:chgData name="Hsu, Ti" userId="b289efdb-2ab1-46f0-90c9-4d683a2d044c" providerId="ADAL" clId="{7C382BC5-02EA-4F7C-901C-E095C45DAC5B}" dt="2022-06-02T22:08:57.182" v="23426"/>
            <ac:spMkLst>
              <pc:docMk/>
              <pc:sldMasterMk cId="3644997819" sldId="2147483716"/>
              <pc:sldLayoutMk cId="733951917" sldId="2147483669"/>
              <ac:spMk id="25" creationId="{DC306F30-B3C1-E74C-B18C-7075DB0761DE}"/>
            </ac:spMkLst>
          </pc:spChg>
          <pc:spChg chg="mod">
            <ac:chgData name="Hsu, Ti" userId="b289efdb-2ab1-46f0-90c9-4d683a2d044c" providerId="ADAL" clId="{7C382BC5-02EA-4F7C-901C-E095C45DAC5B}" dt="2022-06-02T22:08:57.182" v="23426"/>
            <ac:spMkLst>
              <pc:docMk/>
              <pc:sldMasterMk cId="3644997819" sldId="2147483716"/>
              <pc:sldLayoutMk cId="733951917" sldId="2147483669"/>
              <ac:spMk id="26" creationId="{4382C3D7-6E45-864C-A5B5-39762336A484}"/>
            </ac:spMkLst>
          </pc:spChg>
          <pc:spChg chg="mod">
            <ac:chgData name="Hsu, Ti" userId="b289efdb-2ab1-46f0-90c9-4d683a2d044c" providerId="ADAL" clId="{7C382BC5-02EA-4F7C-901C-E095C45DAC5B}" dt="2022-06-02T22:08:57.182" v="23426"/>
            <ac:spMkLst>
              <pc:docMk/>
              <pc:sldMasterMk cId="3644997819" sldId="2147483716"/>
              <pc:sldLayoutMk cId="733951917" sldId="2147483669"/>
              <ac:spMk id="27" creationId="{6E1CEA20-24A4-8C45-B5A6-CE111F714FEF}"/>
            </ac:spMkLst>
          </pc:spChg>
          <pc:picChg chg="mod">
            <ac:chgData name="Hsu, Ti" userId="b289efdb-2ab1-46f0-90c9-4d683a2d044c" providerId="ADAL" clId="{7C382BC5-02EA-4F7C-901C-E095C45DAC5B}" dt="2022-06-02T22:08:57.182" v="23426"/>
            <ac:picMkLst>
              <pc:docMk/>
              <pc:sldMasterMk cId="3644997819" sldId="2147483716"/>
              <pc:sldLayoutMk cId="733951917" sldId="2147483669"/>
              <ac:picMk id="22" creationId="{9C14D290-718E-D94D-BEC3-A2B3F3F54CAF}"/>
            </ac:picMkLst>
          </pc:picChg>
          <pc:cxnChg chg="mod">
            <ac:chgData name="Hsu, Ti" userId="b289efdb-2ab1-46f0-90c9-4d683a2d044c" providerId="ADAL" clId="{7C382BC5-02EA-4F7C-901C-E095C45DAC5B}" dt="2022-06-02T22:08:57.182" v="23426"/>
            <ac:cxnSpMkLst>
              <pc:docMk/>
              <pc:sldMasterMk cId="3644997819" sldId="2147483716"/>
              <pc:sldLayoutMk cId="733951917" sldId="2147483669"/>
              <ac:cxnSpMk id="7" creationId="{E7D57D41-E534-4387-8837-F27E5C2408BD}"/>
            </ac:cxnSpMkLst>
          </pc:cxnChg>
          <pc:cxnChg chg="mod">
            <ac:chgData name="Hsu, Ti" userId="b289efdb-2ab1-46f0-90c9-4d683a2d044c" providerId="ADAL" clId="{7C382BC5-02EA-4F7C-901C-E095C45DAC5B}" dt="2022-06-02T22:08:57.182" v="23426"/>
            <ac:cxnSpMkLst>
              <pc:docMk/>
              <pc:sldMasterMk cId="3644997819" sldId="2147483716"/>
              <pc:sldLayoutMk cId="733951917" sldId="2147483669"/>
              <ac:cxnSpMk id="8" creationId="{0E7A2738-1D29-40DE-AACF-F60CD708E892}"/>
            </ac:cxnSpMkLst>
          </pc:cxnChg>
        </pc:sldLayoutChg>
        <pc:sldLayoutChg chg="modSp">
          <pc:chgData name="Hsu, Ti" userId="b289efdb-2ab1-46f0-90c9-4d683a2d044c" providerId="ADAL" clId="{7C382BC5-02EA-4F7C-901C-E095C45DAC5B}" dt="2022-06-02T22:08:57.182" v="23426"/>
          <pc:sldLayoutMkLst>
            <pc:docMk/>
            <pc:sldMasterMk cId="3644997819" sldId="2147483716"/>
            <pc:sldLayoutMk cId="2899422758" sldId="2147483670"/>
          </pc:sldLayoutMkLst>
          <pc:spChg chg="mod">
            <ac:chgData name="Hsu, Ti" userId="b289efdb-2ab1-46f0-90c9-4d683a2d044c" providerId="ADAL" clId="{7C382BC5-02EA-4F7C-901C-E095C45DAC5B}" dt="2022-06-02T22:08:57.182" v="23426"/>
            <ac:spMkLst>
              <pc:docMk/>
              <pc:sldMasterMk cId="3644997819" sldId="2147483716"/>
              <pc:sldLayoutMk cId="2899422758" sldId="2147483670"/>
              <ac:spMk id="5" creationId="{94F85108-BDC9-43A2-BEF1-240E666F4E03}"/>
            </ac:spMkLst>
          </pc:spChg>
          <pc:spChg chg="mod">
            <ac:chgData name="Hsu, Ti" userId="b289efdb-2ab1-46f0-90c9-4d683a2d044c" providerId="ADAL" clId="{7C382BC5-02EA-4F7C-901C-E095C45DAC5B}" dt="2022-06-02T22:08:57.182" v="23426"/>
            <ac:spMkLst>
              <pc:docMk/>
              <pc:sldMasterMk cId="3644997819" sldId="2147483716"/>
              <pc:sldLayoutMk cId="2899422758" sldId="2147483670"/>
              <ac:spMk id="14" creationId="{968A6427-DC92-4AE6-82DE-34A0B3A972EE}"/>
            </ac:spMkLst>
          </pc:spChg>
          <pc:spChg chg="mod">
            <ac:chgData name="Hsu, Ti" userId="b289efdb-2ab1-46f0-90c9-4d683a2d044c" providerId="ADAL" clId="{7C382BC5-02EA-4F7C-901C-E095C45DAC5B}" dt="2022-06-02T22:08:57.182" v="23426"/>
            <ac:spMkLst>
              <pc:docMk/>
              <pc:sldMasterMk cId="3644997819" sldId="2147483716"/>
              <pc:sldLayoutMk cId="2899422758" sldId="2147483670"/>
              <ac:spMk id="15" creationId="{C8B99253-B000-1442-A7D2-EB536C15CBCB}"/>
            </ac:spMkLst>
          </pc:spChg>
          <pc:spChg chg="mod">
            <ac:chgData name="Hsu, Ti" userId="b289efdb-2ab1-46f0-90c9-4d683a2d044c" providerId="ADAL" clId="{7C382BC5-02EA-4F7C-901C-E095C45DAC5B}" dt="2022-06-02T22:08:57.182" v="23426"/>
            <ac:spMkLst>
              <pc:docMk/>
              <pc:sldMasterMk cId="3644997819" sldId="2147483716"/>
              <pc:sldLayoutMk cId="2899422758" sldId="2147483670"/>
              <ac:spMk id="16" creationId="{45D918E3-A228-4F47-B892-288E22CD6CB2}"/>
            </ac:spMkLst>
          </pc:spChg>
          <pc:spChg chg="mod">
            <ac:chgData name="Hsu, Ti" userId="b289efdb-2ab1-46f0-90c9-4d683a2d044c" providerId="ADAL" clId="{7C382BC5-02EA-4F7C-901C-E095C45DAC5B}" dt="2022-06-02T22:08:57.182" v="23426"/>
            <ac:spMkLst>
              <pc:docMk/>
              <pc:sldMasterMk cId="3644997819" sldId="2147483716"/>
              <pc:sldLayoutMk cId="2899422758" sldId="2147483670"/>
              <ac:spMk id="17" creationId="{62D2F673-8F81-4982-AA66-35312BF3859C}"/>
            </ac:spMkLst>
          </pc:spChg>
          <pc:spChg chg="mod">
            <ac:chgData name="Hsu, Ti" userId="b289efdb-2ab1-46f0-90c9-4d683a2d044c" providerId="ADAL" clId="{7C382BC5-02EA-4F7C-901C-E095C45DAC5B}" dt="2022-06-02T22:08:57.182" v="23426"/>
            <ac:spMkLst>
              <pc:docMk/>
              <pc:sldMasterMk cId="3644997819" sldId="2147483716"/>
              <pc:sldLayoutMk cId="2899422758" sldId="2147483670"/>
              <ac:spMk id="19" creationId="{A07502CC-5B90-4BCF-B63B-36D026C9AE96}"/>
            </ac:spMkLst>
          </pc:spChg>
          <pc:spChg chg="mod">
            <ac:chgData name="Hsu, Ti" userId="b289efdb-2ab1-46f0-90c9-4d683a2d044c" providerId="ADAL" clId="{7C382BC5-02EA-4F7C-901C-E095C45DAC5B}" dt="2022-06-02T22:08:57.182" v="23426"/>
            <ac:spMkLst>
              <pc:docMk/>
              <pc:sldMasterMk cId="3644997819" sldId="2147483716"/>
              <pc:sldLayoutMk cId="2899422758" sldId="2147483670"/>
              <ac:spMk id="20" creationId="{F169EF16-BA54-4279-A087-A65E4F26675F}"/>
            </ac:spMkLst>
          </pc:spChg>
          <pc:picChg chg="mod">
            <ac:chgData name="Hsu, Ti" userId="b289efdb-2ab1-46f0-90c9-4d683a2d044c" providerId="ADAL" clId="{7C382BC5-02EA-4F7C-901C-E095C45DAC5B}" dt="2022-06-02T22:08:57.182" v="23426"/>
            <ac:picMkLst>
              <pc:docMk/>
              <pc:sldMasterMk cId="3644997819" sldId="2147483716"/>
              <pc:sldLayoutMk cId="2899422758" sldId="2147483670"/>
              <ac:picMk id="18" creationId="{A96F9427-B9C2-6F44-ADD6-28635EDF4B29}"/>
            </ac:picMkLst>
          </pc:picChg>
          <pc:cxnChg chg="mod">
            <ac:chgData name="Hsu, Ti" userId="b289efdb-2ab1-46f0-90c9-4d683a2d044c" providerId="ADAL" clId="{7C382BC5-02EA-4F7C-901C-E095C45DAC5B}" dt="2022-06-02T22:08:57.182" v="23426"/>
            <ac:cxnSpMkLst>
              <pc:docMk/>
              <pc:sldMasterMk cId="3644997819" sldId="2147483716"/>
              <pc:sldLayoutMk cId="2899422758" sldId="2147483670"/>
              <ac:cxnSpMk id="7" creationId="{E7D57D41-E534-4387-8837-F27E5C2408BD}"/>
            </ac:cxnSpMkLst>
          </pc:cxnChg>
          <pc:cxnChg chg="mod">
            <ac:chgData name="Hsu, Ti" userId="b289efdb-2ab1-46f0-90c9-4d683a2d044c" providerId="ADAL" clId="{7C382BC5-02EA-4F7C-901C-E095C45DAC5B}" dt="2022-06-02T22:08:57.182" v="23426"/>
            <ac:cxnSpMkLst>
              <pc:docMk/>
              <pc:sldMasterMk cId="3644997819" sldId="2147483716"/>
              <pc:sldLayoutMk cId="2899422758" sldId="2147483670"/>
              <ac:cxnSpMk id="22" creationId="{CEF932C4-F1C3-47F2-84B8-FEC885C1843C}"/>
            </ac:cxnSpMkLst>
          </pc:cxnChg>
        </pc:sldLayoutChg>
        <pc:sldLayoutChg chg="modSp">
          <pc:chgData name="Hsu, Ti" userId="b289efdb-2ab1-46f0-90c9-4d683a2d044c" providerId="ADAL" clId="{7C382BC5-02EA-4F7C-901C-E095C45DAC5B}" dt="2022-06-02T22:08:57.182" v="23426"/>
          <pc:sldLayoutMkLst>
            <pc:docMk/>
            <pc:sldMasterMk cId="3644997819" sldId="2147483716"/>
            <pc:sldLayoutMk cId="1568389576" sldId="2147483671"/>
          </pc:sldLayoutMkLst>
          <pc:spChg chg="mod">
            <ac:chgData name="Hsu, Ti" userId="b289efdb-2ab1-46f0-90c9-4d683a2d044c" providerId="ADAL" clId="{7C382BC5-02EA-4F7C-901C-E095C45DAC5B}" dt="2022-06-02T22:08:57.182" v="23426"/>
            <ac:spMkLst>
              <pc:docMk/>
              <pc:sldMasterMk cId="3644997819" sldId="2147483716"/>
              <pc:sldLayoutMk cId="1568389576" sldId="2147483671"/>
              <ac:spMk id="16" creationId="{D4578BB7-B3A6-0D4A-A743-C8950F9817AE}"/>
            </ac:spMkLst>
          </pc:spChg>
          <pc:spChg chg="mod">
            <ac:chgData name="Hsu, Ti" userId="b289efdb-2ab1-46f0-90c9-4d683a2d044c" providerId="ADAL" clId="{7C382BC5-02EA-4F7C-901C-E095C45DAC5B}" dt="2022-06-02T22:08:57.182" v="23426"/>
            <ac:spMkLst>
              <pc:docMk/>
              <pc:sldMasterMk cId="3644997819" sldId="2147483716"/>
              <pc:sldLayoutMk cId="1568389576" sldId="2147483671"/>
              <ac:spMk id="18" creationId="{D7A0C8CB-AE00-AE4E-8B06-C3CDA2E8A6B0}"/>
            </ac:spMkLst>
          </pc:spChg>
          <pc:spChg chg="mod">
            <ac:chgData name="Hsu, Ti" userId="b289efdb-2ab1-46f0-90c9-4d683a2d044c" providerId="ADAL" clId="{7C382BC5-02EA-4F7C-901C-E095C45DAC5B}" dt="2022-06-02T22:08:57.182" v="23426"/>
            <ac:spMkLst>
              <pc:docMk/>
              <pc:sldMasterMk cId="3644997819" sldId="2147483716"/>
              <pc:sldLayoutMk cId="1568389576" sldId="2147483671"/>
              <ac:spMk id="19" creationId="{CF5779A1-5C1A-D949-93A6-EFB401BFC69D}"/>
            </ac:spMkLst>
          </pc:spChg>
          <pc:spChg chg="mod">
            <ac:chgData name="Hsu, Ti" userId="b289efdb-2ab1-46f0-90c9-4d683a2d044c" providerId="ADAL" clId="{7C382BC5-02EA-4F7C-901C-E095C45DAC5B}" dt="2022-06-02T22:08:57.182" v="23426"/>
            <ac:spMkLst>
              <pc:docMk/>
              <pc:sldMasterMk cId="3644997819" sldId="2147483716"/>
              <pc:sldLayoutMk cId="1568389576" sldId="2147483671"/>
              <ac:spMk id="21" creationId="{EED777B6-C788-B840-ACC3-FD8949E42ACB}"/>
            </ac:spMkLst>
          </pc:spChg>
          <pc:spChg chg="mod">
            <ac:chgData name="Hsu, Ti" userId="b289efdb-2ab1-46f0-90c9-4d683a2d044c" providerId="ADAL" clId="{7C382BC5-02EA-4F7C-901C-E095C45DAC5B}" dt="2022-06-02T22:08:57.182" v="23426"/>
            <ac:spMkLst>
              <pc:docMk/>
              <pc:sldMasterMk cId="3644997819" sldId="2147483716"/>
              <pc:sldLayoutMk cId="1568389576" sldId="2147483671"/>
              <ac:spMk id="22" creationId="{04C4E3A7-AB8A-6243-BBFD-8A433C78470B}"/>
            </ac:spMkLst>
          </pc:spChg>
          <pc:spChg chg="mod">
            <ac:chgData name="Hsu, Ti" userId="b289efdb-2ab1-46f0-90c9-4d683a2d044c" providerId="ADAL" clId="{7C382BC5-02EA-4F7C-901C-E095C45DAC5B}" dt="2022-06-02T22:08:57.182" v="23426"/>
            <ac:spMkLst>
              <pc:docMk/>
              <pc:sldMasterMk cId="3644997819" sldId="2147483716"/>
              <pc:sldLayoutMk cId="1568389576" sldId="2147483671"/>
              <ac:spMk id="23" creationId="{1B9DD2E6-4011-470E-85A1-9331B2E255C8}"/>
            </ac:spMkLst>
          </pc:spChg>
          <pc:spChg chg="mod">
            <ac:chgData name="Hsu, Ti" userId="b289efdb-2ab1-46f0-90c9-4d683a2d044c" providerId="ADAL" clId="{7C382BC5-02EA-4F7C-901C-E095C45DAC5B}" dt="2022-06-02T22:08:57.182" v="23426"/>
            <ac:spMkLst>
              <pc:docMk/>
              <pc:sldMasterMk cId="3644997819" sldId="2147483716"/>
              <pc:sldLayoutMk cId="1568389576" sldId="2147483671"/>
              <ac:spMk id="24" creationId="{5C06C296-F787-402D-AC65-1E55B4D25C69}"/>
            </ac:spMkLst>
          </pc:spChg>
          <pc:spChg chg="mod">
            <ac:chgData name="Hsu, Ti" userId="b289efdb-2ab1-46f0-90c9-4d683a2d044c" providerId="ADAL" clId="{7C382BC5-02EA-4F7C-901C-E095C45DAC5B}" dt="2022-06-02T22:08:57.182" v="23426"/>
            <ac:spMkLst>
              <pc:docMk/>
              <pc:sldMasterMk cId="3644997819" sldId="2147483716"/>
              <pc:sldLayoutMk cId="1568389576" sldId="2147483671"/>
              <ac:spMk id="25" creationId="{A7215D4C-D1BA-4B83-8034-F6173B4B3FE7}"/>
            </ac:spMkLst>
          </pc:spChg>
          <pc:spChg chg="mod">
            <ac:chgData name="Hsu, Ti" userId="b289efdb-2ab1-46f0-90c9-4d683a2d044c" providerId="ADAL" clId="{7C382BC5-02EA-4F7C-901C-E095C45DAC5B}" dt="2022-06-02T22:08:57.182" v="23426"/>
            <ac:spMkLst>
              <pc:docMk/>
              <pc:sldMasterMk cId="3644997819" sldId="2147483716"/>
              <pc:sldLayoutMk cId="1568389576" sldId="2147483671"/>
              <ac:spMk id="26" creationId="{8C7F2CE8-9E91-4C86-99AB-686A9C810419}"/>
            </ac:spMkLst>
          </pc:spChg>
          <pc:spChg chg="mod">
            <ac:chgData name="Hsu, Ti" userId="b289efdb-2ab1-46f0-90c9-4d683a2d044c" providerId="ADAL" clId="{7C382BC5-02EA-4F7C-901C-E095C45DAC5B}" dt="2022-06-02T22:08:57.182" v="23426"/>
            <ac:spMkLst>
              <pc:docMk/>
              <pc:sldMasterMk cId="3644997819" sldId="2147483716"/>
              <pc:sldLayoutMk cId="1568389576" sldId="2147483671"/>
              <ac:spMk id="27" creationId="{AE1934B1-C1CC-42D5-A8D8-639ED39E9A45}"/>
            </ac:spMkLst>
          </pc:spChg>
          <pc:spChg chg="mod">
            <ac:chgData name="Hsu, Ti" userId="b289efdb-2ab1-46f0-90c9-4d683a2d044c" providerId="ADAL" clId="{7C382BC5-02EA-4F7C-901C-E095C45DAC5B}" dt="2022-06-02T22:08:57.182" v="23426"/>
            <ac:spMkLst>
              <pc:docMk/>
              <pc:sldMasterMk cId="3644997819" sldId="2147483716"/>
              <pc:sldLayoutMk cId="1568389576" sldId="2147483671"/>
              <ac:spMk id="28" creationId="{BC06D7C8-7D2D-4A80-B5B8-174F5056AA0B}"/>
            </ac:spMkLst>
          </pc:spChg>
          <pc:spChg chg="mod">
            <ac:chgData name="Hsu, Ti" userId="b289efdb-2ab1-46f0-90c9-4d683a2d044c" providerId="ADAL" clId="{7C382BC5-02EA-4F7C-901C-E095C45DAC5B}" dt="2022-06-02T22:08:57.182" v="23426"/>
            <ac:spMkLst>
              <pc:docMk/>
              <pc:sldMasterMk cId="3644997819" sldId="2147483716"/>
              <pc:sldLayoutMk cId="1568389576" sldId="2147483671"/>
              <ac:spMk id="29" creationId="{07542B3E-45A5-4E88-A2C5-758AC86BE4D0}"/>
            </ac:spMkLst>
          </pc:spChg>
          <pc:spChg chg="mod">
            <ac:chgData name="Hsu, Ti" userId="b289efdb-2ab1-46f0-90c9-4d683a2d044c" providerId="ADAL" clId="{7C382BC5-02EA-4F7C-901C-E095C45DAC5B}" dt="2022-06-02T22:08:57.182" v="23426"/>
            <ac:spMkLst>
              <pc:docMk/>
              <pc:sldMasterMk cId="3644997819" sldId="2147483716"/>
              <pc:sldLayoutMk cId="1568389576" sldId="2147483671"/>
              <ac:spMk id="30" creationId="{8FC2F9F8-450A-4433-BAFC-DCD0001FAF1D}"/>
            </ac:spMkLst>
          </pc:spChg>
          <pc:spChg chg="mod">
            <ac:chgData name="Hsu, Ti" userId="b289efdb-2ab1-46f0-90c9-4d683a2d044c" providerId="ADAL" clId="{7C382BC5-02EA-4F7C-901C-E095C45DAC5B}" dt="2022-06-02T22:08:57.182" v="23426"/>
            <ac:spMkLst>
              <pc:docMk/>
              <pc:sldMasterMk cId="3644997819" sldId="2147483716"/>
              <pc:sldLayoutMk cId="1568389576" sldId="2147483671"/>
              <ac:spMk id="31" creationId="{924B0597-6276-471F-96FD-FDE08D64C524}"/>
            </ac:spMkLst>
          </pc:spChg>
          <pc:spChg chg="mod">
            <ac:chgData name="Hsu, Ti" userId="b289efdb-2ab1-46f0-90c9-4d683a2d044c" providerId="ADAL" clId="{7C382BC5-02EA-4F7C-901C-E095C45DAC5B}" dt="2022-06-02T22:08:57.182" v="23426"/>
            <ac:spMkLst>
              <pc:docMk/>
              <pc:sldMasterMk cId="3644997819" sldId="2147483716"/>
              <pc:sldLayoutMk cId="1568389576" sldId="2147483671"/>
              <ac:spMk id="33" creationId="{0A1A4191-73C5-A24C-B85A-D6F8FC572523}"/>
            </ac:spMkLst>
          </pc:spChg>
          <pc:picChg chg="mod">
            <ac:chgData name="Hsu, Ti" userId="b289efdb-2ab1-46f0-90c9-4d683a2d044c" providerId="ADAL" clId="{7C382BC5-02EA-4F7C-901C-E095C45DAC5B}" dt="2022-06-02T22:08:57.182" v="23426"/>
            <ac:picMkLst>
              <pc:docMk/>
              <pc:sldMasterMk cId="3644997819" sldId="2147483716"/>
              <pc:sldLayoutMk cId="1568389576" sldId="2147483671"/>
              <ac:picMk id="20" creationId="{6D319038-0896-5540-A405-0F93F52CC9DC}"/>
            </ac:picMkLst>
          </pc:picChg>
          <pc:cxnChg chg="mod">
            <ac:chgData name="Hsu, Ti" userId="b289efdb-2ab1-46f0-90c9-4d683a2d044c" providerId="ADAL" clId="{7C382BC5-02EA-4F7C-901C-E095C45DAC5B}" dt="2022-06-02T22:08:57.182" v="23426"/>
            <ac:cxnSpMkLst>
              <pc:docMk/>
              <pc:sldMasterMk cId="3644997819" sldId="2147483716"/>
              <pc:sldLayoutMk cId="1568389576" sldId="2147483671"/>
              <ac:cxnSpMk id="7" creationId="{E7D57D41-E534-4387-8837-F27E5C2408BD}"/>
            </ac:cxnSpMkLst>
          </pc:cxnChg>
          <pc:cxnChg chg="mod">
            <ac:chgData name="Hsu, Ti" userId="b289efdb-2ab1-46f0-90c9-4d683a2d044c" providerId="ADAL" clId="{7C382BC5-02EA-4F7C-901C-E095C45DAC5B}" dt="2022-06-02T22:08:57.182" v="23426"/>
            <ac:cxnSpMkLst>
              <pc:docMk/>
              <pc:sldMasterMk cId="3644997819" sldId="2147483716"/>
              <pc:sldLayoutMk cId="1568389576" sldId="2147483671"/>
              <ac:cxnSpMk id="32" creationId="{2D6361F7-376B-4B6B-90CB-982F8C88D3AB}"/>
            </ac:cxnSpMkLst>
          </pc:cxnChg>
        </pc:sldLayoutChg>
        <pc:sldLayoutChg chg="modSp">
          <pc:chgData name="Hsu, Ti" userId="b289efdb-2ab1-46f0-90c9-4d683a2d044c" providerId="ADAL" clId="{7C382BC5-02EA-4F7C-901C-E095C45DAC5B}" dt="2022-06-02T22:08:57.182" v="23426"/>
          <pc:sldLayoutMkLst>
            <pc:docMk/>
            <pc:sldMasterMk cId="3644997819" sldId="2147483716"/>
            <pc:sldLayoutMk cId="748418329" sldId="2147483672"/>
          </pc:sldLayoutMkLst>
          <pc:spChg chg="mod">
            <ac:chgData name="Hsu, Ti" userId="b289efdb-2ab1-46f0-90c9-4d683a2d044c" providerId="ADAL" clId="{7C382BC5-02EA-4F7C-901C-E095C45DAC5B}" dt="2022-06-02T22:08:57.182" v="23426"/>
            <ac:spMkLst>
              <pc:docMk/>
              <pc:sldMasterMk cId="3644997819" sldId="2147483716"/>
              <pc:sldLayoutMk cId="748418329" sldId="2147483672"/>
              <ac:spMk id="5" creationId="{94F85108-BDC9-43A2-BEF1-240E666F4E03}"/>
            </ac:spMkLst>
          </pc:spChg>
          <pc:spChg chg="mod">
            <ac:chgData name="Hsu, Ti" userId="b289efdb-2ab1-46f0-90c9-4d683a2d044c" providerId="ADAL" clId="{7C382BC5-02EA-4F7C-901C-E095C45DAC5B}" dt="2022-06-02T22:08:57.182" v="23426"/>
            <ac:spMkLst>
              <pc:docMk/>
              <pc:sldMasterMk cId="3644997819" sldId="2147483716"/>
              <pc:sldLayoutMk cId="748418329" sldId="2147483672"/>
              <ac:spMk id="14" creationId="{968A6427-DC92-4AE6-82DE-34A0B3A972EE}"/>
            </ac:spMkLst>
          </pc:spChg>
          <pc:spChg chg="mod">
            <ac:chgData name="Hsu, Ti" userId="b289efdb-2ab1-46f0-90c9-4d683a2d044c" providerId="ADAL" clId="{7C382BC5-02EA-4F7C-901C-E095C45DAC5B}" dt="2022-06-02T22:08:57.182" v="23426"/>
            <ac:spMkLst>
              <pc:docMk/>
              <pc:sldMasterMk cId="3644997819" sldId="2147483716"/>
              <pc:sldLayoutMk cId="748418329" sldId="2147483672"/>
              <ac:spMk id="19" creationId="{A07502CC-5B90-4BCF-B63B-36D026C9AE96}"/>
            </ac:spMkLst>
          </pc:spChg>
          <pc:spChg chg="mod">
            <ac:chgData name="Hsu, Ti" userId="b289efdb-2ab1-46f0-90c9-4d683a2d044c" providerId="ADAL" clId="{7C382BC5-02EA-4F7C-901C-E095C45DAC5B}" dt="2022-06-02T22:08:57.182" v="23426"/>
            <ac:spMkLst>
              <pc:docMk/>
              <pc:sldMasterMk cId="3644997819" sldId="2147483716"/>
              <pc:sldLayoutMk cId="748418329" sldId="2147483672"/>
              <ac:spMk id="20" creationId="{F169EF16-BA54-4279-A087-A65E4F26675F}"/>
            </ac:spMkLst>
          </pc:spChg>
          <pc:spChg chg="mod">
            <ac:chgData name="Hsu, Ti" userId="b289efdb-2ab1-46f0-90c9-4d683a2d044c" providerId="ADAL" clId="{7C382BC5-02EA-4F7C-901C-E095C45DAC5B}" dt="2022-06-02T22:08:57.182" v="23426"/>
            <ac:spMkLst>
              <pc:docMk/>
              <pc:sldMasterMk cId="3644997819" sldId="2147483716"/>
              <pc:sldLayoutMk cId="748418329" sldId="2147483672"/>
              <ac:spMk id="21" creationId="{D8D606F0-071A-A842-B316-9BEBD143AC36}"/>
            </ac:spMkLst>
          </pc:spChg>
          <pc:spChg chg="mod">
            <ac:chgData name="Hsu, Ti" userId="b289efdb-2ab1-46f0-90c9-4d683a2d044c" providerId="ADAL" clId="{7C382BC5-02EA-4F7C-901C-E095C45DAC5B}" dt="2022-06-02T22:08:57.182" v="23426"/>
            <ac:spMkLst>
              <pc:docMk/>
              <pc:sldMasterMk cId="3644997819" sldId="2147483716"/>
              <pc:sldLayoutMk cId="748418329" sldId="2147483672"/>
              <ac:spMk id="23" creationId="{FDFA8ABE-0B6C-4930-94A9-A2BB4166E51F}"/>
            </ac:spMkLst>
          </pc:spChg>
          <pc:spChg chg="mod">
            <ac:chgData name="Hsu, Ti" userId="b289efdb-2ab1-46f0-90c9-4d683a2d044c" providerId="ADAL" clId="{7C382BC5-02EA-4F7C-901C-E095C45DAC5B}" dt="2022-06-02T22:08:57.182" v="23426"/>
            <ac:spMkLst>
              <pc:docMk/>
              <pc:sldMasterMk cId="3644997819" sldId="2147483716"/>
              <pc:sldLayoutMk cId="748418329" sldId="2147483672"/>
              <ac:spMk id="24" creationId="{47E91DB8-4856-4AED-8362-60627F681EE8}"/>
            </ac:spMkLst>
          </pc:spChg>
          <pc:spChg chg="mod">
            <ac:chgData name="Hsu, Ti" userId="b289efdb-2ab1-46f0-90c9-4d683a2d044c" providerId="ADAL" clId="{7C382BC5-02EA-4F7C-901C-E095C45DAC5B}" dt="2022-06-02T22:08:57.182" v="23426"/>
            <ac:spMkLst>
              <pc:docMk/>
              <pc:sldMasterMk cId="3644997819" sldId="2147483716"/>
              <pc:sldLayoutMk cId="748418329" sldId="2147483672"/>
              <ac:spMk id="25" creationId="{76BD4A33-C7CC-4380-A2BB-ECC6C2FB7225}"/>
            </ac:spMkLst>
          </pc:spChg>
          <pc:spChg chg="mod">
            <ac:chgData name="Hsu, Ti" userId="b289efdb-2ab1-46f0-90c9-4d683a2d044c" providerId="ADAL" clId="{7C382BC5-02EA-4F7C-901C-E095C45DAC5B}" dt="2022-06-02T22:08:57.182" v="23426"/>
            <ac:spMkLst>
              <pc:docMk/>
              <pc:sldMasterMk cId="3644997819" sldId="2147483716"/>
              <pc:sldLayoutMk cId="748418329" sldId="2147483672"/>
              <ac:spMk id="26" creationId="{4CD0BB64-6643-42CE-AFE7-372305F21233}"/>
            </ac:spMkLst>
          </pc:spChg>
          <pc:spChg chg="mod">
            <ac:chgData name="Hsu, Ti" userId="b289efdb-2ab1-46f0-90c9-4d683a2d044c" providerId="ADAL" clId="{7C382BC5-02EA-4F7C-901C-E095C45DAC5B}" dt="2022-06-02T22:08:57.182" v="23426"/>
            <ac:spMkLst>
              <pc:docMk/>
              <pc:sldMasterMk cId="3644997819" sldId="2147483716"/>
              <pc:sldLayoutMk cId="748418329" sldId="2147483672"/>
              <ac:spMk id="27" creationId="{BD920E71-4E45-E74F-B01A-DC16C3B807E1}"/>
            </ac:spMkLst>
          </pc:spChg>
          <pc:spChg chg="mod">
            <ac:chgData name="Hsu, Ti" userId="b289efdb-2ab1-46f0-90c9-4d683a2d044c" providerId="ADAL" clId="{7C382BC5-02EA-4F7C-901C-E095C45DAC5B}" dt="2022-06-02T22:08:57.182" v="23426"/>
            <ac:spMkLst>
              <pc:docMk/>
              <pc:sldMasterMk cId="3644997819" sldId="2147483716"/>
              <pc:sldLayoutMk cId="748418329" sldId="2147483672"/>
              <ac:spMk id="29" creationId="{F947D672-DDE7-4F36-B79C-4245C5D115ED}"/>
            </ac:spMkLst>
          </pc:spChg>
          <pc:picChg chg="mod">
            <ac:chgData name="Hsu, Ti" userId="b289efdb-2ab1-46f0-90c9-4d683a2d044c" providerId="ADAL" clId="{7C382BC5-02EA-4F7C-901C-E095C45DAC5B}" dt="2022-06-02T22:08:57.182" v="23426"/>
            <ac:picMkLst>
              <pc:docMk/>
              <pc:sldMasterMk cId="3644997819" sldId="2147483716"/>
              <pc:sldLayoutMk cId="748418329" sldId="2147483672"/>
              <ac:picMk id="28" creationId="{9AAD4B2F-0082-B749-BE09-2EC20A6C430D}"/>
            </ac:picMkLst>
          </pc:picChg>
          <pc:cxnChg chg="mod">
            <ac:chgData name="Hsu, Ti" userId="b289efdb-2ab1-46f0-90c9-4d683a2d044c" providerId="ADAL" clId="{7C382BC5-02EA-4F7C-901C-E095C45DAC5B}" dt="2022-06-02T22:08:57.182" v="23426"/>
            <ac:cxnSpMkLst>
              <pc:docMk/>
              <pc:sldMasterMk cId="3644997819" sldId="2147483716"/>
              <pc:sldLayoutMk cId="748418329" sldId="2147483672"/>
              <ac:cxnSpMk id="7" creationId="{E7D57D41-E534-4387-8837-F27E5C2408BD}"/>
            </ac:cxnSpMkLst>
          </pc:cxnChg>
          <pc:cxnChg chg="mod">
            <ac:chgData name="Hsu, Ti" userId="b289efdb-2ab1-46f0-90c9-4d683a2d044c" providerId="ADAL" clId="{7C382BC5-02EA-4F7C-901C-E095C45DAC5B}" dt="2022-06-02T22:08:57.182" v="23426"/>
            <ac:cxnSpMkLst>
              <pc:docMk/>
              <pc:sldMasterMk cId="3644997819" sldId="2147483716"/>
              <pc:sldLayoutMk cId="748418329" sldId="2147483672"/>
              <ac:cxnSpMk id="8" creationId="{69FB9F7B-CC85-4936-BE2A-DF6B8BF46018}"/>
            </ac:cxnSpMkLst>
          </pc:cxnChg>
          <pc:cxnChg chg="mod">
            <ac:chgData name="Hsu, Ti" userId="b289efdb-2ab1-46f0-90c9-4d683a2d044c" providerId="ADAL" clId="{7C382BC5-02EA-4F7C-901C-E095C45DAC5B}" dt="2022-06-02T22:08:57.182" v="23426"/>
            <ac:cxnSpMkLst>
              <pc:docMk/>
              <pc:sldMasterMk cId="3644997819" sldId="2147483716"/>
              <pc:sldLayoutMk cId="748418329" sldId="2147483672"/>
              <ac:cxnSpMk id="22" creationId="{CEF932C4-F1C3-47F2-84B8-FEC885C1843C}"/>
            </ac:cxnSpMkLst>
          </pc:cxnChg>
        </pc:sldLayoutChg>
        <pc:sldLayoutChg chg="modSp">
          <pc:chgData name="Hsu, Ti" userId="b289efdb-2ab1-46f0-90c9-4d683a2d044c" providerId="ADAL" clId="{7C382BC5-02EA-4F7C-901C-E095C45DAC5B}" dt="2022-06-02T22:08:57.182" v="23426"/>
          <pc:sldLayoutMkLst>
            <pc:docMk/>
            <pc:sldMasterMk cId="3644997819" sldId="2147483716"/>
            <pc:sldLayoutMk cId="398207520" sldId="2147483673"/>
          </pc:sldLayoutMkLst>
          <pc:spChg chg="mod">
            <ac:chgData name="Hsu, Ti" userId="b289efdb-2ab1-46f0-90c9-4d683a2d044c" providerId="ADAL" clId="{7C382BC5-02EA-4F7C-901C-E095C45DAC5B}" dt="2022-06-02T22:08:57.182" v="23426"/>
            <ac:spMkLst>
              <pc:docMk/>
              <pc:sldMasterMk cId="3644997819" sldId="2147483716"/>
              <pc:sldLayoutMk cId="398207520" sldId="2147483673"/>
              <ac:spMk id="18" creationId="{F0B4205C-10C8-FE4A-8B1C-0B1A629E22B6}"/>
            </ac:spMkLst>
          </pc:spChg>
          <pc:spChg chg="mod">
            <ac:chgData name="Hsu, Ti" userId="b289efdb-2ab1-46f0-90c9-4d683a2d044c" providerId="ADAL" clId="{7C382BC5-02EA-4F7C-901C-E095C45DAC5B}" dt="2022-06-02T22:08:57.182" v="23426"/>
            <ac:spMkLst>
              <pc:docMk/>
              <pc:sldMasterMk cId="3644997819" sldId="2147483716"/>
              <pc:sldLayoutMk cId="398207520" sldId="2147483673"/>
              <ac:spMk id="19" creationId="{090A73C4-9F43-6142-BBC5-1C887BE310ED}"/>
            </ac:spMkLst>
          </pc:spChg>
          <pc:spChg chg="mod">
            <ac:chgData name="Hsu, Ti" userId="b289efdb-2ab1-46f0-90c9-4d683a2d044c" providerId="ADAL" clId="{7C382BC5-02EA-4F7C-901C-E095C45DAC5B}" dt="2022-06-02T22:08:57.182" v="23426"/>
            <ac:spMkLst>
              <pc:docMk/>
              <pc:sldMasterMk cId="3644997819" sldId="2147483716"/>
              <pc:sldLayoutMk cId="398207520" sldId="2147483673"/>
              <ac:spMk id="20" creationId="{76866093-3200-6440-8AB2-9242D398F84E}"/>
            </ac:spMkLst>
          </pc:spChg>
          <pc:spChg chg="mod">
            <ac:chgData name="Hsu, Ti" userId="b289efdb-2ab1-46f0-90c9-4d683a2d044c" providerId="ADAL" clId="{7C382BC5-02EA-4F7C-901C-E095C45DAC5B}" dt="2022-06-02T22:08:57.182" v="23426"/>
            <ac:spMkLst>
              <pc:docMk/>
              <pc:sldMasterMk cId="3644997819" sldId="2147483716"/>
              <pc:sldLayoutMk cId="398207520" sldId="2147483673"/>
              <ac:spMk id="21" creationId="{EB50283A-D398-E048-BDA3-92DD544A494E}"/>
            </ac:spMkLst>
          </pc:spChg>
          <pc:spChg chg="mod">
            <ac:chgData name="Hsu, Ti" userId="b289efdb-2ab1-46f0-90c9-4d683a2d044c" providerId="ADAL" clId="{7C382BC5-02EA-4F7C-901C-E095C45DAC5B}" dt="2022-06-02T22:08:57.182" v="23426"/>
            <ac:spMkLst>
              <pc:docMk/>
              <pc:sldMasterMk cId="3644997819" sldId="2147483716"/>
              <pc:sldLayoutMk cId="398207520" sldId="2147483673"/>
              <ac:spMk id="23" creationId="{C7E2EA4D-EFA8-4B7C-9585-ADB07DA2D974}"/>
            </ac:spMkLst>
          </pc:spChg>
          <pc:spChg chg="mod">
            <ac:chgData name="Hsu, Ti" userId="b289efdb-2ab1-46f0-90c9-4d683a2d044c" providerId="ADAL" clId="{7C382BC5-02EA-4F7C-901C-E095C45DAC5B}" dt="2022-06-02T22:08:57.182" v="23426"/>
            <ac:spMkLst>
              <pc:docMk/>
              <pc:sldMasterMk cId="3644997819" sldId="2147483716"/>
              <pc:sldLayoutMk cId="398207520" sldId="2147483673"/>
              <ac:spMk id="24" creationId="{5C06C296-F787-402D-AC65-1E55B4D25C69}"/>
            </ac:spMkLst>
          </pc:spChg>
          <pc:spChg chg="mod">
            <ac:chgData name="Hsu, Ti" userId="b289efdb-2ab1-46f0-90c9-4d683a2d044c" providerId="ADAL" clId="{7C382BC5-02EA-4F7C-901C-E095C45DAC5B}" dt="2022-06-02T22:08:57.182" v="23426"/>
            <ac:spMkLst>
              <pc:docMk/>
              <pc:sldMasterMk cId="3644997819" sldId="2147483716"/>
              <pc:sldLayoutMk cId="398207520" sldId="2147483673"/>
              <ac:spMk id="25" creationId="{A7215D4C-D1BA-4B83-8034-F6173B4B3FE7}"/>
            </ac:spMkLst>
          </pc:spChg>
          <pc:spChg chg="mod">
            <ac:chgData name="Hsu, Ti" userId="b289efdb-2ab1-46f0-90c9-4d683a2d044c" providerId="ADAL" clId="{7C382BC5-02EA-4F7C-901C-E095C45DAC5B}" dt="2022-06-02T22:08:57.182" v="23426"/>
            <ac:spMkLst>
              <pc:docMk/>
              <pc:sldMasterMk cId="3644997819" sldId="2147483716"/>
              <pc:sldLayoutMk cId="398207520" sldId="2147483673"/>
              <ac:spMk id="26" creationId="{121B32AC-29FE-5347-BC89-E1D12CFE9173}"/>
            </ac:spMkLst>
          </pc:spChg>
          <pc:spChg chg="mod">
            <ac:chgData name="Hsu, Ti" userId="b289efdb-2ab1-46f0-90c9-4d683a2d044c" providerId="ADAL" clId="{7C382BC5-02EA-4F7C-901C-E095C45DAC5B}" dt="2022-06-02T22:08:57.182" v="23426"/>
            <ac:spMkLst>
              <pc:docMk/>
              <pc:sldMasterMk cId="3644997819" sldId="2147483716"/>
              <pc:sldLayoutMk cId="398207520" sldId="2147483673"/>
              <ac:spMk id="27" creationId="{AE1934B1-C1CC-42D5-A8D8-639ED39E9A45}"/>
            </ac:spMkLst>
          </pc:spChg>
          <pc:spChg chg="mod">
            <ac:chgData name="Hsu, Ti" userId="b289efdb-2ab1-46f0-90c9-4d683a2d044c" providerId="ADAL" clId="{7C382BC5-02EA-4F7C-901C-E095C45DAC5B}" dt="2022-06-02T22:08:57.182" v="23426"/>
            <ac:spMkLst>
              <pc:docMk/>
              <pc:sldMasterMk cId="3644997819" sldId="2147483716"/>
              <pc:sldLayoutMk cId="398207520" sldId="2147483673"/>
              <ac:spMk id="28" creationId="{035F86CE-4040-2C49-984A-EDA41DCC41DE}"/>
            </ac:spMkLst>
          </pc:spChg>
          <pc:spChg chg="mod">
            <ac:chgData name="Hsu, Ti" userId="b289efdb-2ab1-46f0-90c9-4d683a2d044c" providerId="ADAL" clId="{7C382BC5-02EA-4F7C-901C-E095C45DAC5B}" dt="2022-06-02T22:08:57.182" v="23426"/>
            <ac:spMkLst>
              <pc:docMk/>
              <pc:sldMasterMk cId="3644997819" sldId="2147483716"/>
              <pc:sldLayoutMk cId="398207520" sldId="2147483673"/>
              <ac:spMk id="29" creationId="{07542B3E-45A5-4E88-A2C5-758AC86BE4D0}"/>
            </ac:spMkLst>
          </pc:spChg>
          <pc:spChg chg="mod">
            <ac:chgData name="Hsu, Ti" userId="b289efdb-2ab1-46f0-90c9-4d683a2d044c" providerId="ADAL" clId="{7C382BC5-02EA-4F7C-901C-E095C45DAC5B}" dt="2022-06-02T22:08:57.182" v="23426"/>
            <ac:spMkLst>
              <pc:docMk/>
              <pc:sldMasterMk cId="3644997819" sldId="2147483716"/>
              <pc:sldLayoutMk cId="398207520" sldId="2147483673"/>
              <ac:spMk id="30" creationId="{0E2F4087-739F-1B43-B022-92BCEDD29A2D}"/>
            </ac:spMkLst>
          </pc:spChg>
          <pc:spChg chg="mod">
            <ac:chgData name="Hsu, Ti" userId="b289efdb-2ab1-46f0-90c9-4d683a2d044c" providerId="ADAL" clId="{7C382BC5-02EA-4F7C-901C-E095C45DAC5B}" dt="2022-06-02T22:08:57.182" v="23426"/>
            <ac:spMkLst>
              <pc:docMk/>
              <pc:sldMasterMk cId="3644997819" sldId="2147483716"/>
              <pc:sldLayoutMk cId="398207520" sldId="2147483673"/>
              <ac:spMk id="31" creationId="{924B0597-6276-471F-96FD-FDE08D64C524}"/>
            </ac:spMkLst>
          </pc:spChg>
          <pc:spChg chg="mod">
            <ac:chgData name="Hsu, Ti" userId="b289efdb-2ab1-46f0-90c9-4d683a2d044c" providerId="ADAL" clId="{7C382BC5-02EA-4F7C-901C-E095C45DAC5B}" dt="2022-06-02T22:08:57.182" v="23426"/>
            <ac:spMkLst>
              <pc:docMk/>
              <pc:sldMasterMk cId="3644997819" sldId="2147483716"/>
              <pc:sldLayoutMk cId="398207520" sldId="2147483673"/>
              <ac:spMk id="33" creationId="{9B9DF875-9EAF-4928-8E91-6599CCEAADEE}"/>
            </ac:spMkLst>
          </pc:spChg>
          <pc:spChg chg="mod">
            <ac:chgData name="Hsu, Ti" userId="b289efdb-2ab1-46f0-90c9-4d683a2d044c" providerId="ADAL" clId="{7C382BC5-02EA-4F7C-901C-E095C45DAC5B}" dt="2022-06-02T22:08:57.182" v="23426"/>
            <ac:spMkLst>
              <pc:docMk/>
              <pc:sldMasterMk cId="3644997819" sldId="2147483716"/>
              <pc:sldLayoutMk cId="398207520" sldId="2147483673"/>
              <ac:spMk id="36" creationId="{FCAF8AD6-3AD0-422C-B775-D4163897266E}"/>
            </ac:spMkLst>
          </pc:spChg>
          <pc:spChg chg="mod">
            <ac:chgData name="Hsu, Ti" userId="b289efdb-2ab1-46f0-90c9-4d683a2d044c" providerId="ADAL" clId="{7C382BC5-02EA-4F7C-901C-E095C45DAC5B}" dt="2022-06-02T22:08:57.182" v="23426"/>
            <ac:spMkLst>
              <pc:docMk/>
              <pc:sldMasterMk cId="3644997819" sldId="2147483716"/>
              <pc:sldLayoutMk cId="398207520" sldId="2147483673"/>
              <ac:spMk id="38" creationId="{7322EF39-6BE8-4D2B-B814-5743037B71F3}"/>
            </ac:spMkLst>
          </pc:spChg>
          <pc:spChg chg="mod">
            <ac:chgData name="Hsu, Ti" userId="b289efdb-2ab1-46f0-90c9-4d683a2d044c" providerId="ADAL" clId="{7C382BC5-02EA-4F7C-901C-E095C45DAC5B}" dt="2022-06-02T22:08:57.182" v="23426"/>
            <ac:spMkLst>
              <pc:docMk/>
              <pc:sldMasterMk cId="3644997819" sldId="2147483716"/>
              <pc:sldLayoutMk cId="398207520" sldId="2147483673"/>
              <ac:spMk id="39" creationId="{D3182B05-A7F1-450F-AE61-51425BEF3AA6}"/>
            </ac:spMkLst>
          </pc:spChg>
          <pc:spChg chg="mod">
            <ac:chgData name="Hsu, Ti" userId="b289efdb-2ab1-46f0-90c9-4d683a2d044c" providerId="ADAL" clId="{7C382BC5-02EA-4F7C-901C-E095C45DAC5B}" dt="2022-06-02T22:08:57.182" v="23426"/>
            <ac:spMkLst>
              <pc:docMk/>
              <pc:sldMasterMk cId="3644997819" sldId="2147483716"/>
              <pc:sldLayoutMk cId="398207520" sldId="2147483673"/>
              <ac:spMk id="40" creationId="{0D14923E-7CAE-49B7-9668-7B538ECFDC5F}"/>
            </ac:spMkLst>
          </pc:spChg>
          <pc:picChg chg="mod">
            <ac:chgData name="Hsu, Ti" userId="b289efdb-2ab1-46f0-90c9-4d683a2d044c" providerId="ADAL" clId="{7C382BC5-02EA-4F7C-901C-E095C45DAC5B}" dt="2022-06-02T22:08:57.182" v="23426"/>
            <ac:picMkLst>
              <pc:docMk/>
              <pc:sldMasterMk cId="3644997819" sldId="2147483716"/>
              <pc:sldLayoutMk cId="398207520" sldId="2147483673"/>
              <ac:picMk id="22" creationId="{D664CA64-A0A9-F34D-BDC5-9ABCDE7A5479}"/>
            </ac:picMkLst>
          </pc:picChg>
          <pc:cxnChg chg="mod">
            <ac:chgData name="Hsu, Ti" userId="b289efdb-2ab1-46f0-90c9-4d683a2d044c" providerId="ADAL" clId="{7C382BC5-02EA-4F7C-901C-E095C45DAC5B}" dt="2022-06-02T22:08:57.182" v="23426"/>
            <ac:cxnSpMkLst>
              <pc:docMk/>
              <pc:sldMasterMk cId="3644997819" sldId="2147483716"/>
              <pc:sldLayoutMk cId="398207520" sldId="2147483673"/>
              <ac:cxnSpMk id="7" creationId="{E7D57D41-E534-4387-8837-F27E5C2408BD}"/>
            </ac:cxnSpMkLst>
          </pc:cxnChg>
          <pc:cxnChg chg="mod">
            <ac:chgData name="Hsu, Ti" userId="b289efdb-2ab1-46f0-90c9-4d683a2d044c" providerId="ADAL" clId="{7C382BC5-02EA-4F7C-901C-E095C45DAC5B}" dt="2022-06-02T22:08:57.182" v="23426"/>
            <ac:cxnSpMkLst>
              <pc:docMk/>
              <pc:sldMasterMk cId="3644997819" sldId="2147483716"/>
              <pc:sldLayoutMk cId="398207520" sldId="2147483673"/>
              <ac:cxnSpMk id="32" creationId="{2D6361F7-376B-4B6B-90CB-982F8C88D3AB}"/>
            </ac:cxnSpMkLst>
          </pc:cxnChg>
        </pc:sldLayoutChg>
        <pc:sldLayoutChg chg="modSp">
          <pc:chgData name="Hsu, Ti" userId="b289efdb-2ab1-46f0-90c9-4d683a2d044c" providerId="ADAL" clId="{7C382BC5-02EA-4F7C-901C-E095C45DAC5B}" dt="2022-06-02T22:08:57.182" v="23426"/>
          <pc:sldLayoutMkLst>
            <pc:docMk/>
            <pc:sldMasterMk cId="3644997819" sldId="2147483716"/>
            <pc:sldLayoutMk cId="439371316" sldId="2147483674"/>
          </pc:sldLayoutMkLst>
          <pc:spChg chg="mod">
            <ac:chgData name="Hsu, Ti" userId="b289efdb-2ab1-46f0-90c9-4d683a2d044c" providerId="ADAL" clId="{7C382BC5-02EA-4F7C-901C-E095C45DAC5B}" dt="2022-06-02T22:08:57.182" v="23426"/>
            <ac:spMkLst>
              <pc:docMk/>
              <pc:sldMasterMk cId="3644997819" sldId="2147483716"/>
              <pc:sldLayoutMk cId="439371316" sldId="2147483674"/>
              <ac:spMk id="5" creationId="{94F85108-BDC9-43A2-BEF1-240E666F4E03}"/>
            </ac:spMkLst>
          </pc:spChg>
          <pc:spChg chg="mod">
            <ac:chgData name="Hsu, Ti" userId="b289efdb-2ab1-46f0-90c9-4d683a2d044c" providerId="ADAL" clId="{7C382BC5-02EA-4F7C-901C-E095C45DAC5B}" dt="2022-06-02T22:08:57.182" v="23426"/>
            <ac:spMkLst>
              <pc:docMk/>
              <pc:sldMasterMk cId="3644997819" sldId="2147483716"/>
              <pc:sldLayoutMk cId="439371316" sldId="2147483674"/>
              <ac:spMk id="14" creationId="{968A6427-DC92-4AE6-82DE-34A0B3A972EE}"/>
            </ac:spMkLst>
          </pc:spChg>
          <pc:spChg chg="mod">
            <ac:chgData name="Hsu, Ti" userId="b289efdb-2ab1-46f0-90c9-4d683a2d044c" providerId="ADAL" clId="{7C382BC5-02EA-4F7C-901C-E095C45DAC5B}" dt="2022-06-02T22:08:57.182" v="23426"/>
            <ac:spMkLst>
              <pc:docMk/>
              <pc:sldMasterMk cId="3644997819" sldId="2147483716"/>
              <pc:sldLayoutMk cId="439371316" sldId="2147483674"/>
              <ac:spMk id="24" creationId="{ACA73044-ABA5-4A68-81D4-75723F104CFB}"/>
            </ac:spMkLst>
          </pc:spChg>
          <pc:spChg chg="mod">
            <ac:chgData name="Hsu, Ti" userId="b289efdb-2ab1-46f0-90c9-4d683a2d044c" providerId="ADAL" clId="{7C382BC5-02EA-4F7C-901C-E095C45DAC5B}" dt="2022-06-02T22:08:57.182" v="23426"/>
            <ac:spMkLst>
              <pc:docMk/>
              <pc:sldMasterMk cId="3644997819" sldId="2147483716"/>
              <pc:sldLayoutMk cId="439371316" sldId="2147483674"/>
              <ac:spMk id="25" creationId="{D69FEDBA-37CD-4D7E-A729-6821E598E67D}"/>
            </ac:spMkLst>
          </pc:spChg>
          <pc:spChg chg="mod">
            <ac:chgData name="Hsu, Ti" userId="b289efdb-2ab1-46f0-90c9-4d683a2d044c" providerId="ADAL" clId="{7C382BC5-02EA-4F7C-901C-E095C45DAC5B}" dt="2022-06-02T22:08:57.182" v="23426"/>
            <ac:spMkLst>
              <pc:docMk/>
              <pc:sldMasterMk cId="3644997819" sldId="2147483716"/>
              <pc:sldLayoutMk cId="439371316" sldId="2147483674"/>
              <ac:spMk id="26" creationId="{B96DFA0C-E450-4893-8C79-6243F5697984}"/>
            </ac:spMkLst>
          </pc:spChg>
          <pc:spChg chg="mod">
            <ac:chgData name="Hsu, Ti" userId="b289efdb-2ab1-46f0-90c9-4d683a2d044c" providerId="ADAL" clId="{7C382BC5-02EA-4F7C-901C-E095C45DAC5B}" dt="2022-06-02T22:08:57.182" v="23426"/>
            <ac:spMkLst>
              <pc:docMk/>
              <pc:sldMasterMk cId="3644997819" sldId="2147483716"/>
              <pc:sldLayoutMk cId="439371316" sldId="2147483674"/>
              <ac:spMk id="27" creationId="{E9D9C274-DDDD-4725-8A7B-113147DD7832}"/>
            </ac:spMkLst>
          </pc:spChg>
          <pc:spChg chg="mod">
            <ac:chgData name="Hsu, Ti" userId="b289efdb-2ab1-46f0-90c9-4d683a2d044c" providerId="ADAL" clId="{7C382BC5-02EA-4F7C-901C-E095C45DAC5B}" dt="2022-06-02T22:08:57.182" v="23426"/>
            <ac:spMkLst>
              <pc:docMk/>
              <pc:sldMasterMk cId="3644997819" sldId="2147483716"/>
              <pc:sldLayoutMk cId="439371316" sldId="2147483674"/>
              <ac:spMk id="28" creationId="{F93742B6-D009-4AB4-BBDC-24522E901BB5}"/>
            </ac:spMkLst>
          </pc:spChg>
          <pc:spChg chg="mod">
            <ac:chgData name="Hsu, Ti" userId="b289efdb-2ab1-46f0-90c9-4d683a2d044c" providerId="ADAL" clId="{7C382BC5-02EA-4F7C-901C-E095C45DAC5B}" dt="2022-06-02T22:08:57.182" v="23426"/>
            <ac:spMkLst>
              <pc:docMk/>
              <pc:sldMasterMk cId="3644997819" sldId="2147483716"/>
              <pc:sldLayoutMk cId="439371316" sldId="2147483674"/>
              <ac:spMk id="29" creationId="{90357619-5F6A-4C63-90C3-32B37CE73C91}"/>
            </ac:spMkLst>
          </pc:spChg>
          <pc:spChg chg="mod">
            <ac:chgData name="Hsu, Ti" userId="b289efdb-2ab1-46f0-90c9-4d683a2d044c" providerId="ADAL" clId="{7C382BC5-02EA-4F7C-901C-E095C45DAC5B}" dt="2022-06-02T22:08:57.182" v="23426"/>
            <ac:spMkLst>
              <pc:docMk/>
              <pc:sldMasterMk cId="3644997819" sldId="2147483716"/>
              <pc:sldLayoutMk cId="439371316" sldId="2147483674"/>
              <ac:spMk id="30" creationId="{035F8812-D495-478D-828C-D8CF0753EEB5}"/>
            </ac:spMkLst>
          </pc:spChg>
          <pc:spChg chg="mod">
            <ac:chgData name="Hsu, Ti" userId="b289efdb-2ab1-46f0-90c9-4d683a2d044c" providerId="ADAL" clId="{7C382BC5-02EA-4F7C-901C-E095C45DAC5B}" dt="2022-06-02T22:08:57.182" v="23426"/>
            <ac:spMkLst>
              <pc:docMk/>
              <pc:sldMasterMk cId="3644997819" sldId="2147483716"/>
              <pc:sldLayoutMk cId="439371316" sldId="2147483674"/>
              <ac:spMk id="31" creationId="{338FA747-D085-4909-A6FE-575A5C652420}"/>
            </ac:spMkLst>
          </pc:spChg>
          <pc:spChg chg="mod">
            <ac:chgData name="Hsu, Ti" userId="b289efdb-2ab1-46f0-90c9-4d683a2d044c" providerId="ADAL" clId="{7C382BC5-02EA-4F7C-901C-E095C45DAC5B}" dt="2022-06-02T22:08:57.182" v="23426"/>
            <ac:spMkLst>
              <pc:docMk/>
              <pc:sldMasterMk cId="3644997819" sldId="2147483716"/>
              <pc:sldLayoutMk cId="439371316" sldId="2147483674"/>
              <ac:spMk id="32" creationId="{8A4AB6F8-D05F-8E40-A637-083D1274FB35}"/>
            </ac:spMkLst>
          </pc:spChg>
          <pc:spChg chg="mod">
            <ac:chgData name="Hsu, Ti" userId="b289efdb-2ab1-46f0-90c9-4d683a2d044c" providerId="ADAL" clId="{7C382BC5-02EA-4F7C-901C-E095C45DAC5B}" dt="2022-06-02T22:08:57.182" v="23426"/>
            <ac:spMkLst>
              <pc:docMk/>
              <pc:sldMasterMk cId="3644997819" sldId="2147483716"/>
              <pc:sldLayoutMk cId="439371316" sldId="2147483674"/>
              <ac:spMk id="36" creationId="{48092FCE-E544-874D-A440-7B68904C34DF}"/>
            </ac:spMkLst>
          </pc:spChg>
          <pc:spChg chg="mod">
            <ac:chgData name="Hsu, Ti" userId="b289efdb-2ab1-46f0-90c9-4d683a2d044c" providerId="ADAL" clId="{7C382BC5-02EA-4F7C-901C-E095C45DAC5B}" dt="2022-06-02T22:08:57.182" v="23426"/>
            <ac:spMkLst>
              <pc:docMk/>
              <pc:sldMasterMk cId="3644997819" sldId="2147483716"/>
              <pc:sldLayoutMk cId="439371316" sldId="2147483674"/>
              <ac:spMk id="37" creationId="{8F3E476F-E407-4406-BB4F-38E54533153E}"/>
            </ac:spMkLst>
          </pc:spChg>
          <pc:picChg chg="mod">
            <ac:chgData name="Hsu, Ti" userId="b289efdb-2ab1-46f0-90c9-4d683a2d044c" providerId="ADAL" clId="{7C382BC5-02EA-4F7C-901C-E095C45DAC5B}" dt="2022-06-02T22:08:57.182" v="23426"/>
            <ac:picMkLst>
              <pc:docMk/>
              <pc:sldMasterMk cId="3644997819" sldId="2147483716"/>
              <pc:sldLayoutMk cId="439371316" sldId="2147483674"/>
              <ac:picMk id="38" creationId="{03F28A08-B979-7F4D-A857-AE155CAB0EE7}"/>
            </ac:picMkLst>
          </pc:picChg>
          <pc:cxnChg chg="mod">
            <ac:chgData name="Hsu, Ti" userId="b289efdb-2ab1-46f0-90c9-4d683a2d044c" providerId="ADAL" clId="{7C382BC5-02EA-4F7C-901C-E095C45DAC5B}" dt="2022-06-02T22:08:57.182" v="23426"/>
            <ac:cxnSpMkLst>
              <pc:docMk/>
              <pc:sldMasterMk cId="3644997819" sldId="2147483716"/>
              <pc:sldLayoutMk cId="439371316" sldId="2147483674"/>
              <ac:cxnSpMk id="7" creationId="{E7D57D41-E534-4387-8837-F27E5C2408BD}"/>
            </ac:cxnSpMkLst>
          </pc:cxnChg>
          <pc:cxnChg chg="mod">
            <ac:chgData name="Hsu, Ti" userId="b289efdb-2ab1-46f0-90c9-4d683a2d044c" providerId="ADAL" clId="{7C382BC5-02EA-4F7C-901C-E095C45DAC5B}" dt="2022-06-02T22:08:57.182" v="23426"/>
            <ac:cxnSpMkLst>
              <pc:docMk/>
              <pc:sldMasterMk cId="3644997819" sldId="2147483716"/>
              <pc:sldLayoutMk cId="439371316" sldId="2147483674"/>
              <ac:cxnSpMk id="11" creationId="{7336E4CD-9037-4D69-A3E3-6380D9131A19}"/>
            </ac:cxnSpMkLst>
          </pc:cxnChg>
          <pc:cxnChg chg="mod">
            <ac:chgData name="Hsu, Ti" userId="b289efdb-2ab1-46f0-90c9-4d683a2d044c" providerId="ADAL" clId="{7C382BC5-02EA-4F7C-901C-E095C45DAC5B}" dt="2022-06-02T22:08:57.182" v="23426"/>
            <ac:cxnSpMkLst>
              <pc:docMk/>
              <pc:sldMasterMk cId="3644997819" sldId="2147483716"/>
              <pc:sldLayoutMk cId="439371316" sldId="2147483674"/>
              <ac:cxnSpMk id="12" creationId="{3CA77083-F133-420F-93AD-77761878E852}"/>
            </ac:cxnSpMkLst>
          </pc:cxnChg>
          <pc:cxnChg chg="mod">
            <ac:chgData name="Hsu, Ti" userId="b289efdb-2ab1-46f0-90c9-4d683a2d044c" providerId="ADAL" clId="{7C382BC5-02EA-4F7C-901C-E095C45DAC5B}" dt="2022-06-02T22:08:57.182" v="23426"/>
            <ac:cxnSpMkLst>
              <pc:docMk/>
              <pc:sldMasterMk cId="3644997819" sldId="2147483716"/>
              <pc:sldLayoutMk cId="439371316" sldId="2147483674"/>
              <ac:cxnSpMk id="22" creationId="{CEF932C4-F1C3-47F2-84B8-FEC885C1843C}"/>
            </ac:cxnSpMkLst>
          </pc:cxnChg>
          <pc:cxnChg chg="mod">
            <ac:chgData name="Hsu, Ti" userId="b289efdb-2ab1-46f0-90c9-4d683a2d044c" providerId="ADAL" clId="{7C382BC5-02EA-4F7C-901C-E095C45DAC5B}" dt="2022-06-02T22:08:57.182" v="23426"/>
            <ac:cxnSpMkLst>
              <pc:docMk/>
              <pc:sldMasterMk cId="3644997819" sldId="2147483716"/>
              <pc:sldLayoutMk cId="439371316" sldId="2147483674"/>
              <ac:cxnSpMk id="23" creationId="{55F5ADDF-F780-4384-87F4-30070C81BB29}"/>
            </ac:cxnSpMkLst>
          </pc:cxnChg>
        </pc:sldLayoutChg>
        <pc:sldLayoutChg chg="modSp">
          <pc:chgData name="Hsu, Ti" userId="b289efdb-2ab1-46f0-90c9-4d683a2d044c" providerId="ADAL" clId="{7C382BC5-02EA-4F7C-901C-E095C45DAC5B}" dt="2022-06-02T22:08:57.182" v="23426"/>
          <pc:sldLayoutMkLst>
            <pc:docMk/>
            <pc:sldMasterMk cId="3644997819" sldId="2147483716"/>
            <pc:sldLayoutMk cId="840878860" sldId="2147483675"/>
          </pc:sldLayoutMkLst>
          <pc:spChg chg="mod">
            <ac:chgData name="Hsu, Ti" userId="b289efdb-2ab1-46f0-90c9-4d683a2d044c" providerId="ADAL" clId="{7C382BC5-02EA-4F7C-901C-E095C45DAC5B}" dt="2022-06-02T22:08:57.182" v="23426"/>
            <ac:spMkLst>
              <pc:docMk/>
              <pc:sldMasterMk cId="3644997819" sldId="2147483716"/>
              <pc:sldLayoutMk cId="840878860" sldId="2147483675"/>
              <ac:spMk id="5" creationId="{94F85108-BDC9-43A2-BEF1-240E666F4E03}"/>
            </ac:spMkLst>
          </pc:spChg>
          <pc:spChg chg="mod">
            <ac:chgData name="Hsu, Ti" userId="b289efdb-2ab1-46f0-90c9-4d683a2d044c" providerId="ADAL" clId="{7C382BC5-02EA-4F7C-901C-E095C45DAC5B}" dt="2022-06-02T22:08:57.182" v="23426"/>
            <ac:spMkLst>
              <pc:docMk/>
              <pc:sldMasterMk cId="3644997819" sldId="2147483716"/>
              <pc:sldLayoutMk cId="840878860" sldId="2147483675"/>
              <ac:spMk id="14" creationId="{968A6427-DC92-4AE6-82DE-34A0B3A972EE}"/>
            </ac:spMkLst>
          </pc:spChg>
          <pc:spChg chg="mod">
            <ac:chgData name="Hsu, Ti" userId="b289efdb-2ab1-46f0-90c9-4d683a2d044c" providerId="ADAL" clId="{7C382BC5-02EA-4F7C-901C-E095C45DAC5B}" dt="2022-06-02T22:08:57.182" v="23426"/>
            <ac:spMkLst>
              <pc:docMk/>
              <pc:sldMasterMk cId="3644997819" sldId="2147483716"/>
              <pc:sldLayoutMk cId="840878860" sldId="2147483675"/>
              <ac:spMk id="15" creationId="{55E76717-4761-EC4B-BDB1-C130638E59C3}"/>
            </ac:spMkLst>
          </pc:spChg>
          <pc:spChg chg="mod">
            <ac:chgData name="Hsu, Ti" userId="b289efdb-2ab1-46f0-90c9-4d683a2d044c" providerId="ADAL" clId="{7C382BC5-02EA-4F7C-901C-E095C45DAC5B}" dt="2022-06-02T22:08:57.182" v="23426"/>
            <ac:spMkLst>
              <pc:docMk/>
              <pc:sldMasterMk cId="3644997819" sldId="2147483716"/>
              <pc:sldLayoutMk cId="840878860" sldId="2147483675"/>
              <ac:spMk id="16" creationId="{AF415A2A-5C4A-BE45-8CAF-820EC97BED1D}"/>
            </ac:spMkLst>
          </pc:spChg>
          <pc:spChg chg="mod">
            <ac:chgData name="Hsu, Ti" userId="b289efdb-2ab1-46f0-90c9-4d683a2d044c" providerId="ADAL" clId="{7C382BC5-02EA-4F7C-901C-E095C45DAC5B}" dt="2022-06-02T22:08:57.182" v="23426"/>
            <ac:spMkLst>
              <pc:docMk/>
              <pc:sldMasterMk cId="3644997819" sldId="2147483716"/>
              <pc:sldLayoutMk cId="840878860" sldId="2147483675"/>
              <ac:spMk id="19" creationId="{F83F529D-C880-45A0-81D8-FD2CC04E07D8}"/>
            </ac:spMkLst>
          </pc:spChg>
          <pc:spChg chg="mod">
            <ac:chgData name="Hsu, Ti" userId="b289efdb-2ab1-46f0-90c9-4d683a2d044c" providerId="ADAL" clId="{7C382BC5-02EA-4F7C-901C-E095C45DAC5B}" dt="2022-06-02T22:08:57.182" v="23426"/>
            <ac:spMkLst>
              <pc:docMk/>
              <pc:sldMasterMk cId="3644997819" sldId="2147483716"/>
              <pc:sldLayoutMk cId="840878860" sldId="2147483675"/>
              <ac:spMk id="33" creationId="{6BC08D86-557A-4EB7-B2A4-0782689B99D1}"/>
            </ac:spMkLst>
          </pc:spChg>
          <pc:spChg chg="mod">
            <ac:chgData name="Hsu, Ti" userId="b289efdb-2ab1-46f0-90c9-4d683a2d044c" providerId="ADAL" clId="{7C382BC5-02EA-4F7C-901C-E095C45DAC5B}" dt="2022-06-02T22:08:57.182" v="23426"/>
            <ac:spMkLst>
              <pc:docMk/>
              <pc:sldMasterMk cId="3644997819" sldId="2147483716"/>
              <pc:sldLayoutMk cId="840878860" sldId="2147483675"/>
              <ac:spMk id="35" creationId="{123E50C5-092D-4191-9A0B-F3C51561D562}"/>
            </ac:spMkLst>
          </pc:spChg>
          <pc:spChg chg="mod">
            <ac:chgData name="Hsu, Ti" userId="b289efdb-2ab1-46f0-90c9-4d683a2d044c" providerId="ADAL" clId="{7C382BC5-02EA-4F7C-901C-E095C45DAC5B}" dt="2022-06-02T22:08:57.182" v="23426"/>
            <ac:spMkLst>
              <pc:docMk/>
              <pc:sldMasterMk cId="3644997819" sldId="2147483716"/>
              <pc:sldLayoutMk cId="840878860" sldId="2147483675"/>
              <ac:spMk id="36" creationId="{3E524A13-F71C-45F7-92E6-985C4CB9E331}"/>
            </ac:spMkLst>
          </pc:spChg>
          <pc:spChg chg="mod">
            <ac:chgData name="Hsu, Ti" userId="b289efdb-2ab1-46f0-90c9-4d683a2d044c" providerId="ADAL" clId="{7C382BC5-02EA-4F7C-901C-E095C45DAC5B}" dt="2022-06-02T22:08:57.182" v="23426"/>
            <ac:spMkLst>
              <pc:docMk/>
              <pc:sldMasterMk cId="3644997819" sldId="2147483716"/>
              <pc:sldLayoutMk cId="840878860" sldId="2147483675"/>
              <ac:spMk id="37" creationId="{7CA7FF6D-951D-4682-9C40-A6BB36ABEA84}"/>
            </ac:spMkLst>
          </pc:spChg>
          <pc:picChg chg="mod">
            <ac:chgData name="Hsu, Ti" userId="b289efdb-2ab1-46f0-90c9-4d683a2d044c" providerId="ADAL" clId="{7C382BC5-02EA-4F7C-901C-E095C45DAC5B}" dt="2022-06-02T22:08:57.182" v="23426"/>
            <ac:picMkLst>
              <pc:docMk/>
              <pc:sldMasterMk cId="3644997819" sldId="2147483716"/>
              <pc:sldLayoutMk cId="840878860" sldId="2147483675"/>
              <ac:picMk id="20" creationId="{40242CE7-09BD-8143-AE27-4BF193790A81}"/>
            </ac:picMkLst>
          </pc:picChg>
          <pc:cxnChg chg="mod">
            <ac:chgData name="Hsu, Ti" userId="b289efdb-2ab1-46f0-90c9-4d683a2d044c" providerId="ADAL" clId="{7C382BC5-02EA-4F7C-901C-E095C45DAC5B}" dt="2022-06-02T22:08:57.182" v="23426"/>
            <ac:cxnSpMkLst>
              <pc:docMk/>
              <pc:sldMasterMk cId="3644997819" sldId="2147483716"/>
              <pc:sldLayoutMk cId="840878860" sldId="2147483675"/>
              <ac:cxnSpMk id="7" creationId="{E7D57D41-E534-4387-8837-F27E5C2408BD}"/>
            </ac:cxnSpMkLst>
          </pc:cxnChg>
          <pc:cxnChg chg="mod">
            <ac:chgData name="Hsu, Ti" userId="b289efdb-2ab1-46f0-90c9-4d683a2d044c" providerId="ADAL" clId="{7C382BC5-02EA-4F7C-901C-E095C45DAC5B}" dt="2022-06-02T22:08:57.182" v="23426"/>
            <ac:cxnSpMkLst>
              <pc:docMk/>
              <pc:sldMasterMk cId="3644997819" sldId="2147483716"/>
              <pc:sldLayoutMk cId="840878860" sldId="2147483675"/>
              <ac:cxnSpMk id="9" creationId="{6FCD7C05-8E7C-4679-B83F-CDDB1BDA2031}"/>
            </ac:cxnSpMkLst>
          </pc:cxnChg>
          <pc:cxnChg chg="mod">
            <ac:chgData name="Hsu, Ti" userId="b289efdb-2ab1-46f0-90c9-4d683a2d044c" providerId="ADAL" clId="{7C382BC5-02EA-4F7C-901C-E095C45DAC5B}" dt="2022-06-02T22:08:57.182" v="23426"/>
            <ac:cxnSpMkLst>
              <pc:docMk/>
              <pc:sldMasterMk cId="3644997819" sldId="2147483716"/>
              <pc:sldLayoutMk cId="840878860" sldId="2147483675"/>
              <ac:cxnSpMk id="32" creationId="{3C85CAC7-8545-4ED7-8312-FBC92F7F9DA5}"/>
            </ac:cxnSpMkLst>
          </pc:cxnChg>
        </pc:sldLayoutChg>
        <pc:sldLayoutChg chg="modSp">
          <pc:chgData name="Hsu, Ti" userId="b289efdb-2ab1-46f0-90c9-4d683a2d044c" providerId="ADAL" clId="{7C382BC5-02EA-4F7C-901C-E095C45DAC5B}" dt="2022-06-02T22:08:57.182" v="23426"/>
          <pc:sldLayoutMkLst>
            <pc:docMk/>
            <pc:sldMasterMk cId="3644997819" sldId="2147483716"/>
            <pc:sldLayoutMk cId="868536204" sldId="2147483676"/>
          </pc:sldLayoutMkLst>
          <pc:spChg chg="mod">
            <ac:chgData name="Hsu, Ti" userId="b289efdb-2ab1-46f0-90c9-4d683a2d044c" providerId="ADAL" clId="{7C382BC5-02EA-4F7C-901C-E095C45DAC5B}" dt="2022-06-02T22:08:57.182" v="23426"/>
            <ac:spMkLst>
              <pc:docMk/>
              <pc:sldMasterMk cId="3644997819" sldId="2147483716"/>
              <pc:sldLayoutMk cId="868536204" sldId="2147483676"/>
              <ac:spMk id="5" creationId="{94F85108-BDC9-43A2-BEF1-240E666F4E03}"/>
            </ac:spMkLst>
          </pc:spChg>
          <pc:spChg chg="mod">
            <ac:chgData name="Hsu, Ti" userId="b289efdb-2ab1-46f0-90c9-4d683a2d044c" providerId="ADAL" clId="{7C382BC5-02EA-4F7C-901C-E095C45DAC5B}" dt="2022-06-02T22:08:57.182" v="23426"/>
            <ac:spMkLst>
              <pc:docMk/>
              <pc:sldMasterMk cId="3644997819" sldId="2147483716"/>
              <pc:sldLayoutMk cId="868536204" sldId="2147483676"/>
              <ac:spMk id="14" creationId="{968A6427-DC92-4AE6-82DE-34A0B3A972EE}"/>
            </ac:spMkLst>
          </pc:spChg>
          <pc:spChg chg="mod">
            <ac:chgData name="Hsu, Ti" userId="b289efdb-2ab1-46f0-90c9-4d683a2d044c" providerId="ADAL" clId="{7C382BC5-02EA-4F7C-901C-E095C45DAC5B}" dt="2022-06-02T22:08:57.182" v="23426"/>
            <ac:spMkLst>
              <pc:docMk/>
              <pc:sldMasterMk cId="3644997819" sldId="2147483716"/>
              <pc:sldLayoutMk cId="868536204" sldId="2147483676"/>
              <ac:spMk id="17" creationId="{5FC9698A-599E-4227-BA19-18EFBBF3E0DD}"/>
            </ac:spMkLst>
          </pc:spChg>
          <pc:spChg chg="mod">
            <ac:chgData name="Hsu, Ti" userId="b289efdb-2ab1-46f0-90c9-4d683a2d044c" providerId="ADAL" clId="{7C382BC5-02EA-4F7C-901C-E095C45DAC5B}" dt="2022-06-02T22:08:57.182" v="23426"/>
            <ac:spMkLst>
              <pc:docMk/>
              <pc:sldMasterMk cId="3644997819" sldId="2147483716"/>
              <pc:sldLayoutMk cId="868536204" sldId="2147483676"/>
              <ac:spMk id="18" creationId="{C4B470A9-B821-4D01-8FB4-31DF303421A9}"/>
            </ac:spMkLst>
          </pc:spChg>
          <pc:spChg chg="mod">
            <ac:chgData name="Hsu, Ti" userId="b289efdb-2ab1-46f0-90c9-4d683a2d044c" providerId="ADAL" clId="{7C382BC5-02EA-4F7C-901C-E095C45DAC5B}" dt="2022-06-02T22:08:57.182" v="23426"/>
            <ac:spMkLst>
              <pc:docMk/>
              <pc:sldMasterMk cId="3644997819" sldId="2147483716"/>
              <pc:sldLayoutMk cId="868536204" sldId="2147483676"/>
              <ac:spMk id="19" creationId="{0C02F409-DCF5-4241-BB5E-6E37CC8D3518}"/>
            </ac:spMkLst>
          </pc:spChg>
          <pc:spChg chg="mod">
            <ac:chgData name="Hsu, Ti" userId="b289efdb-2ab1-46f0-90c9-4d683a2d044c" providerId="ADAL" clId="{7C382BC5-02EA-4F7C-901C-E095C45DAC5B}" dt="2022-06-02T22:08:57.182" v="23426"/>
            <ac:spMkLst>
              <pc:docMk/>
              <pc:sldMasterMk cId="3644997819" sldId="2147483716"/>
              <pc:sldLayoutMk cId="868536204" sldId="2147483676"/>
              <ac:spMk id="20" creationId="{2AC426E8-7005-475F-BC32-B5F0BA7A8A4C}"/>
            </ac:spMkLst>
          </pc:spChg>
          <pc:spChg chg="mod">
            <ac:chgData name="Hsu, Ti" userId="b289efdb-2ab1-46f0-90c9-4d683a2d044c" providerId="ADAL" clId="{7C382BC5-02EA-4F7C-901C-E095C45DAC5B}" dt="2022-06-02T22:08:57.182" v="23426"/>
            <ac:spMkLst>
              <pc:docMk/>
              <pc:sldMasterMk cId="3644997819" sldId="2147483716"/>
              <pc:sldLayoutMk cId="868536204" sldId="2147483676"/>
              <ac:spMk id="22" creationId="{0C507C81-6817-4069-BC84-0CE4705AE16C}"/>
            </ac:spMkLst>
          </pc:spChg>
          <pc:spChg chg="mod">
            <ac:chgData name="Hsu, Ti" userId="b289efdb-2ab1-46f0-90c9-4d683a2d044c" providerId="ADAL" clId="{7C382BC5-02EA-4F7C-901C-E095C45DAC5B}" dt="2022-06-02T22:08:57.182" v="23426"/>
            <ac:spMkLst>
              <pc:docMk/>
              <pc:sldMasterMk cId="3644997819" sldId="2147483716"/>
              <pc:sldLayoutMk cId="868536204" sldId="2147483676"/>
              <ac:spMk id="23" creationId="{94103820-8C7A-497C-BCBA-2CFEB4549C83}"/>
            </ac:spMkLst>
          </pc:spChg>
          <pc:spChg chg="mod">
            <ac:chgData name="Hsu, Ti" userId="b289efdb-2ab1-46f0-90c9-4d683a2d044c" providerId="ADAL" clId="{7C382BC5-02EA-4F7C-901C-E095C45DAC5B}" dt="2022-06-02T22:08:57.182" v="23426"/>
            <ac:spMkLst>
              <pc:docMk/>
              <pc:sldMasterMk cId="3644997819" sldId="2147483716"/>
              <pc:sldLayoutMk cId="868536204" sldId="2147483676"/>
              <ac:spMk id="24" creationId="{66342B0E-1F8B-4D4C-ABA7-E43BC2B3F4AE}"/>
            </ac:spMkLst>
          </pc:spChg>
          <pc:spChg chg="mod">
            <ac:chgData name="Hsu, Ti" userId="b289efdb-2ab1-46f0-90c9-4d683a2d044c" providerId="ADAL" clId="{7C382BC5-02EA-4F7C-901C-E095C45DAC5B}" dt="2022-06-02T22:08:57.182" v="23426"/>
            <ac:spMkLst>
              <pc:docMk/>
              <pc:sldMasterMk cId="3644997819" sldId="2147483716"/>
              <pc:sldLayoutMk cId="868536204" sldId="2147483676"/>
              <ac:spMk id="25" creationId="{FCF3285B-83DB-4917-9F24-EC0C964DE403}"/>
            </ac:spMkLst>
          </pc:spChg>
          <pc:spChg chg="mod">
            <ac:chgData name="Hsu, Ti" userId="b289efdb-2ab1-46f0-90c9-4d683a2d044c" providerId="ADAL" clId="{7C382BC5-02EA-4F7C-901C-E095C45DAC5B}" dt="2022-06-02T22:08:57.182" v="23426"/>
            <ac:spMkLst>
              <pc:docMk/>
              <pc:sldMasterMk cId="3644997819" sldId="2147483716"/>
              <pc:sldLayoutMk cId="868536204" sldId="2147483676"/>
              <ac:spMk id="26" creationId="{8C88D8B1-0044-4EC5-B4CD-DB1095F378A4}"/>
            </ac:spMkLst>
          </pc:spChg>
          <pc:spChg chg="mod">
            <ac:chgData name="Hsu, Ti" userId="b289efdb-2ab1-46f0-90c9-4d683a2d044c" providerId="ADAL" clId="{7C382BC5-02EA-4F7C-901C-E095C45DAC5B}" dt="2022-06-02T22:08:57.182" v="23426"/>
            <ac:spMkLst>
              <pc:docMk/>
              <pc:sldMasterMk cId="3644997819" sldId="2147483716"/>
              <pc:sldLayoutMk cId="868536204" sldId="2147483676"/>
              <ac:spMk id="27" creationId="{9F6100E2-DAE8-4111-AF37-8909AA389FC1}"/>
            </ac:spMkLst>
          </pc:spChg>
          <pc:spChg chg="mod">
            <ac:chgData name="Hsu, Ti" userId="b289efdb-2ab1-46f0-90c9-4d683a2d044c" providerId="ADAL" clId="{7C382BC5-02EA-4F7C-901C-E095C45DAC5B}" dt="2022-06-02T22:08:57.182" v="23426"/>
            <ac:spMkLst>
              <pc:docMk/>
              <pc:sldMasterMk cId="3644997819" sldId="2147483716"/>
              <pc:sldLayoutMk cId="868536204" sldId="2147483676"/>
              <ac:spMk id="28" creationId="{0EE05AF1-1486-45F2-B87D-2AE555B8D1CB}"/>
            </ac:spMkLst>
          </pc:spChg>
          <pc:spChg chg="mod">
            <ac:chgData name="Hsu, Ti" userId="b289efdb-2ab1-46f0-90c9-4d683a2d044c" providerId="ADAL" clId="{7C382BC5-02EA-4F7C-901C-E095C45DAC5B}" dt="2022-06-02T22:08:57.182" v="23426"/>
            <ac:spMkLst>
              <pc:docMk/>
              <pc:sldMasterMk cId="3644997819" sldId="2147483716"/>
              <pc:sldLayoutMk cId="868536204" sldId="2147483676"/>
              <ac:spMk id="29" creationId="{52C4B0E5-3C7E-4BC2-AA92-4156C26C91FF}"/>
            </ac:spMkLst>
          </pc:spChg>
          <pc:spChg chg="mod">
            <ac:chgData name="Hsu, Ti" userId="b289efdb-2ab1-46f0-90c9-4d683a2d044c" providerId="ADAL" clId="{7C382BC5-02EA-4F7C-901C-E095C45DAC5B}" dt="2022-06-02T22:08:57.182" v="23426"/>
            <ac:spMkLst>
              <pc:docMk/>
              <pc:sldMasterMk cId="3644997819" sldId="2147483716"/>
              <pc:sldLayoutMk cId="868536204" sldId="2147483676"/>
              <ac:spMk id="30" creationId="{C0B1E9EC-56B4-4514-B189-24BD47F549F3}"/>
            </ac:spMkLst>
          </pc:spChg>
          <pc:spChg chg="mod">
            <ac:chgData name="Hsu, Ti" userId="b289efdb-2ab1-46f0-90c9-4d683a2d044c" providerId="ADAL" clId="{7C382BC5-02EA-4F7C-901C-E095C45DAC5B}" dt="2022-06-02T22:08:57.182" v="23426"/>
            <ac:spMkLst>
              <pc:docMk/>
              <pc:sldMasterMk cId="3644997819" sldId="2147483716"/>
              <pc:sldLayoutMk cId="868536204" sldId="2147483676"/>
              <ac:spMk id="31" creationId="{F685484E-408B-4771-9259-BAAC2A6E6017}"/>
            </ac:spMkLst>
          </pc:spChg>
          <pc:spChg chg="mod">
            <ac:chgData name="Hsu, Ti" userId="b289efdb-2ab1-46f0-90c9-4d683a2d044c" providerId="ADAL" clId="{7C382BC5-02EA-4F7C-901C-E095C45DAC5B}" dt="2022-06-02T22:08:57.182" v="23426"/>
            <ac:spMkLst>
              <pc:docMk/>
              <pc:sldMasterMk cId="3644997819" sldId="2147483716"/>
              <pc:sldLayoutMk cId="868536204" sldId="2147483676"/>
              <ac:spMk id="33" creationId="{A5480C56-313A-5C4D-A02B-5C10621A5061}"/>
            </ac:spMkLst>
          </pc:spChg>
          <pc:spChg chg="mod">
            <ac:chgData name="Hsu, Ti" userId="b289efdb-2ab1-46f0-90c9-4d683a2d044c" providerId="ADAL" clId="{7C382BC5-02EA-4F7C-901C-E095C45DAC5B}" dt="2022-06-02T22:08:57.182" v="23426"/>
            <ac:spMkLst>
              <pc:docMk/>
              <pc:sldMasterMk cId="3644997819" sldId="2147483716"/>
              <pc:sldLayoutMk cId="868536204" sldId="2147483676"/>
              <ac:spMk id="37" creationId="{FFD2AE71-6126-9A49-BF5D-602677416553}"/>
            </ac:spMkLst>
          </pc:spChg>
          <pc:spChg chg="mod">
            <ac:chgData name="Hsu, Ti" userId="b289efdb-2ab1-46f0-90c9-4d683a2d044c" providerId="ADAL" clId="{7C382BC5-02EA-4F7C-901C-E095C45DAC5B}" dt="2022-06-02T22:08:57.182" v="23426"/>
            <ac:spMkLst>
              <pc:docMk/>
              <pc:sldMasterMk cId="3644997819" sldId="2147483716"/>
              <pc:sldLayoutMk cId="868536204" sldId="2147483676"/>
              <ac:spMk id="38" creationId="{31EE2C71-E6FD-4A5F-BC00-7290049C4471}"/>
            </ac:spMkLst>
          </pc:spChg>
          <pc:picChg chg="mod">
            <ac:chgData name="Hsu, Ti" userId="b289efdb-2ab1-46f0-90c9-4d683a2d044c" providerId="ADAL" clId="{7C382BC5-02EA-4F7C-901C-E095C45DAC5B}" dt="2022-06-02T22:08:57.182" v="23426"/>
            <ac:picMkLst>
              <pc:docMk/>
              <pc:sldMasterMk cId="3644997819" sldId="2147483716"/>
              <pc:sldLayoutMk cId="868536204" sldId="2147483676"/>
              <ac:picMk id="39" creationId="{58CA1799-4AEA-D247-8458-F8440E403067}"/>
            </ac:picMkLst>
          </pc:picChg>
          <pc:cxnChg chg="mod">
            <ac:chgData name="Hsu, Ti" userId="b289efdb-2ab1-46f0-90c9-4d683a2d044c" providerId="ADAL" clId="{7C382BC5-02EA-4F7C-901C-E095C45DAC5B}" dt="2022-06-02T22:08:57.182" v="23426"/>
            <ac:cxnSpMkLst>
              <pc:docMk/>
              <pc:sldMasterMk cId="3644997819" sldId="2147483716"/>
              <pc:sldLayoutMk cId="868536204" sldId="2147483676"/>
              <ac:cxnSpMk id="7" creationId="{E7D57D41-E534-4387-8837-F27E5C2408BD}"/>
            </ac:cxnSpMkLst>
          </pc:cxnChg>
          <pc:cxnChg chg="mod">
            <ac:chgData name="Hsu, Ti" userId="b289efdb-2ab1-46f0-90c9-4d683a2d044c" providerId="ADAL" clId="{7C382BC5-02EA-4F7C-901C-E095C45DAC5B}" dt="2022-06-02T22:08:57.182" v="23426"/>
            <ac:cxnSpMkLst>
              <pc:docMk/>
              <pc:sldMasterMk cId="3644997819" sldId="2147483716"/>
              <pc:sldLayoutMk cId="868536204" sldId="2147483676"/>
              <ac:cxnSpMk id="9" creationId="{6FCD7C05-8E7C-4679-B83F-CDDB1BDA2031}"/>
            </ac:cxnSpMkLst>
          </pc:cxnChg>
          <pc:cxnChg chg="mod">
            <ac:chgData name="Hsu, Ti" userId="b289efdb-2ab1-46f0-90c9-4d683a2d044c" providerId="ADAL" clId="{7C382BC5-02EA-4F7C-901C-E095C45DAC5B}" dt="2022-06-02T22:08:57.182" v="23426"/>
            <ac:cxnSpMkLst>
              <pc:docMk/>
              <pc:sldMasterMk cId="3644997819" sldId="2147483716"/>
              <pc:sldLayoutMk cId="868536204" sldId="2147483676"/>
              <ac:cxnSpMk id="16" creationId="{1F1CE437-6AD8-4170-8DC8-66894266CE06}"/>
            </ac:cxnSpMkLst>
          </pc:cxnChg>
          <pc:cxnChg chg="mod">
            <ac:chgData name="Hsu, Ti" userId="b289efdb-2ab1-46f0-90c9-4d683a2d044c" providerId="ADAL" clId="{7C382BC5-02EA-4F7C-901C-E095C45DAC5B}" dt="2022-06-02T22:08:57.182" v="23426"/>
            <ac:cxnSpMkLst>
              <pc:docMk/>
              <pc:sldMasterMk cId="3644997819" sldId="2147483716"/>
              <pc:sldLayoutMk cId="868536204" sldId="2147483676"/>
              <ac:cxnSpMk id="32" creationId="{3C85CAC7-8545-4ED7-8312-FBC92F7F9DA5}"/>
            </ac:cxnSpMkLst>
          </pc:cxnChg>
          <pc:cxnChg chg="mod">
            <ac:chgData name="Hsu, Ti" userId="b289efdb-2ab1-46f0-90c9-4d683a2d044c" providerId="ADAL" clId="{7C382BC5-02EA-4F7C-901C-E095C45DAC5B}" dt="2022-06-02T22:08:57.182" v="23426"/>
            <ac:cxnSpMkLst>
              <pc:docMk/>
              <pc:sldMasterMk cId="3644997819" sldId="2147483716"/>
              <pc:sldLayoutMk cId="868536204" sldId="2147483676"/>
              <ac:cxnSpMk id="34" creationId="{8222804C-AFDD-4E8C-BFDC-31326A2127FA}"/>
            </ac:cxnSpMkLst>
          </pc:cxnChg>
        </pc:sldLayoutChg>
        <pc:sldLayoutChg chg="modSp">
          <pc:chgData name="Hsu, Ti" userId="b289efdb-2ab1-46f0-90c9-4d683a2d044c" providerId="ADAL" clId="{7C382BC5-02EA-4F7C-901C-E095C45DAC5B}" dt="2022-06-02T22:08:57.182" v="23426"/>
          <pc:sldLayoutMkLst>
            <pc:docMk/>
            <pc:sldMasterMk cId="3644997819" sldId="2147483716"/>
            <pc:sldLayoutMk cId="3435829950" sldId="2147483677"/>
          </pc:sldLayoutMkLst>
          <pc:spChg chg="mod">
            <ac:chgData name="Hsu, Ti" userId="b289efdb-2ab1-46f0-90c9-4d683a2d044c" providerId="ADAL" clId="{7C382BC5-02EA-4F7C-901C-E095C45DAC5B}" dt="2022-06-02T22:08:57.182" v="23426"/>
            <ac:spMkLst>
              <pc:docMk/>
              <pc:sldMasterMk cId="3644997819" sldId="2147483716"/>
              <pc:sldLayoutMk cId="3435829950" sldId="2147483677"/>
              <ac:spMk id="5" creationId="{94F85108-BDC9-43A2-BEF1-240E666F4E03}"/>
            </ac:spMkLst>
          </pc:spChg>
          <pc:spChg chg="mod">
            <ac:chgData name="Hsu, Ti" userId="b289efdb-2ab1-46f0-90c9-4d683a2d044c" providerId="ADAL" clId="{7C382BC5-02EA-4F7C-901C-E095C45DAC5B}" dt="2022-06-02T22:08:57.182" v="23426"/>
            <ac:spMkLst>
              <pc:docMk/>
              <pc:sldMasterMk cId="3644997819" sldId="2147483716"/>
              <pc:sldLayoutMk cId="3435829950" sldId="2147483677"/>
              <ac:spMk id="14" creationId="{968A6427-DC92-4AE6-82DE-34A0B3A972EE}"/>
            </ac:spMkLst>
          </pc:spChg>
          <pc:spChg chg="mod">
            <ac:chgData name="Hsu, Ti" userId="b289efdb-2ab1-46f0-90c9-4d683a2d044c" providerId="ADAL" clId="{7C382BC5-02EA-4F7C-901C-E095C45DAC5B}" dt="2022-06-02T22:08:57.182" v="23426"/>
            <ac:spMkLst>
              <pc:docMk/>
              <pc:sldMasterMk cId="3644997819" sldId="2147483716"/>
              <pc:sldLayoutMk cId="3435829950" sldId="2147483677"/>
              <ac:spMk id="22" creationId="{F7B91F83-8428-4E5A-9C88-17829B687B77}"/>
            </ac:spMkLst>
          </pc:spChg>
          <pc:spChg chg="mod">
            <ac:chgData name="Hsu, Ti" userId="b289efdb-2ab1-46f0-90c9-4d683a2d044c" providerId="ADAL" clId="{7C382BC5-02EA-4F7C-901C-E095C45DAC5B}" dt="2022-06-02T22:08:57.182" v="23426"/>
            <ac:spMkLst>
              <pc:docMk/>
              <pc:sldMasterMk cId="3644997819" sldId="2147483716"/>
              <pc:sldLayoutMk cId="3435829950" sldId="2147483677"/>
              <ac:spMk id="23" creationId="{ADB1D581-6D4C-4716-AE96-DBB4F953B95C}"/>
            </ac:spMkLst>
          </pc:spChg>
          <pc:spChg chg="mod">
            <ac:chgData name="Hsu, Ti" userId="b289efdb-2ab1-46f0-90c9-4d683a2d044c" providerId="ADAL" clId="{7C382BC5-02EA-4F7C-901C-E095C45DAC5B}" dt="2022-06-02T22:08:57.182" v="23426"/>
            <ac:spMkLst>
              <pc:docMk/>
              <pc:sldMasterMk cId="3644997819" sldId="2147483716"/>
              <pc:sldLayoutMk cId="3435829950" sldId="2147483677"/>
              <ac:spMk id="24" creationId="{279BA4B0-A083-4A1F-9D3B-A041B59E7C22}"/>
            </ac:spMkLst>
          </pc:spChg>
          <pc:spChg chg="mod">
            <ac:chgData name="Hsu, Ti" userId="b289efdb-2ab1-46f0-90c9-4d683a2d044c" providerId="ADAL" clId="{7C382BC5-02EA-4F7C-901C-E095C45DAC5B}" dt="2022-06-02T22:08:57.182" v="23426"/>
            <ac:spMkLst>
              <pc:docMk/>
              <pc:sldMasterMk cId="3644997819" sldId="2147483716"/>
              <pc:sldLayoutMk cId="3435829950" sldId="2147483677"/>
              <ac:spMk id="25" creationId="{8FDD4A4D-E1FC-4E83-A8AA-A324B6B0E441}"/>
            </ac:spMkLst>
          </pc:spChg>
          <pc:spChg chg="mod">
            <ac:chgData name="Hsu, Ti" userId="b289efdb-2ab1-46f0-90c9-4d683a2d044c" providerId="ADAL" clId="{7C382BC5-02EA-4F7C-901C-E095C45DAC5B}" dt="2022-06-02T22:08:57.182" v="23426"/>
            <ac:spMkLst>
              <pc:docMk/>
              <pc:sldMasterMk cId="3644997819" sldId="2147483716"/>
              <pc:sldLayoutMk cId="3435829950" sldId="2147483677"/>
              <ac:spMk id="26" creationId="{DE8E7D5C-ACCB-47E6-A3F5-6F3F51A0F37F}"/>
            </ac:spMkLst>
          </pc:spChg>
          <pc:spChg chg="mod">
            <ac:chgData name="Hsu, Ti" userId="b289efdb-2ab1-46f0-90c9-4d683a2d044c" providerId="ADAL" clId="{7C382BC5-02EA-4F7C-901C-E095C45DAC5B}" dt="2022-06-02T22:08:57.182" v="23426"/>
            <ac:spMkLst>
              <pc:docMk/>
              <pc:sldMasterMk cId="3644997819" sldId="2147483716"/>
              <pc:sldLayoutMk cId="3435829950" sldId="2147483677"/>
              <ac:spMk id="27" creationId="{659D9DC4-BB53-4441-9B74-84922B369948}"/>
            </ac:spMkLst>
          </pc:spChg>
          <pc:spChg chg="mod">
            <ac:chgData name="Hsu, Ti" userId="b289efdb-2ab1-46f0-90c9-4d683a2d044c" providerId="ADAL" clId="{7C382BC5-02EA-4F7C-901C-E095C45DAC5B}" dt="2022-06-02T22:08:57.182" v="23426"/>
            <ac:spMkLst>
              <pc:docMk/>
              <pc:sldMasterMk cId="3644997819" sldId="2147483716"/>
              <pc:sldLayoutMk cId="3435829950" sldId="2147483677"/>
              <ac:spMk id="29" creationId="{A774845D-2BF0-2740-9880-8D2B0EBB22B7}"/>
            </ac:spMkLst>
          </pc:spChg>
          <pc:spChg chg="mod">
            <ac:chgData name="Hsu, Ti" userId="b289efdb-2ab1-46f0-90c9-4d683a2d044c" providerId="ADAL" clId="{7C382BC5-02EA-4F7C-901C-E095C45DAC5B}" dt="2022-06-02T22:08:57.182" v="23426"/>
            <ac:spMkLst>
              <pc:docMk/>
              <pc:sldMasterMk cId="3644997819" sldId="2147483716"/>
              <pc:sldLayoutMk cId="3435829950" sldId="2147483677"/>
              <ac:spMk id="33" creationId="{6BC08D86-557A-4EB7-B2A4-0782689B99D1}"/>
            </ac:spMkLst>
          </pc:spChg>
          <pc:spChg chg="mod">
            <ac:chgData name="Hsu, Ti" userId="b289efdb-2ab1-46f0-90c9-4d683a2d044c" providerId="ADAL" clId="{7C382BC5-02EA-4F7C-901C-E095C45DAC5B}" dt="2022-06-02T22:08:57.182" v="23426"/>
            <ac:spMkLst>
              <pc:docMk/>
              <pc:sldMasterMk cId="3644997819" sldId="2147483716"/>
              <pc:sldLayoutMk cId="3435829950" sldId="2147483677"/>
              <ac:spMk id="34" creationId="{7695749F-B8A1-694A-8E96-E3DE4B0E92E9}"/>
            </ac:spMkLst>
          </pc:spChg>
          <pc:spChg chg="mod">
            <ac:chgData name="Hsu, Ti" userId="b289efdb-2ab1-46f0-90c9-4d683a2d044c" providerId="ADAL" clId="{7C382BC5-02EA-4F7C-901C-E095C45DAC5B}" dt="2022-06-02T22:08:57.182" v="23426"/>
            <ac:spMkLst>
              <pc:docMk/>
              <pc:sldMasterMk cId="3644997819" sldId="2147483716"/>
              <pc:sldLayoutMk cId="3435829950" sldId="2147483677"/>
              <ac:spMk id="35" creationId="{123E50C5-092D-4191-9A0B-F3C51561D562}"/>
            </ac:spMkLst>
          </pc:spChg>
          <pc:spChg chg="mod">
            <ac:chgData name="Hsu, Ti" userId="b289efdb-2ab1-46f0-90c9-4d683a2d044c" providerId="ADAL" clId="{7C382BC5-02EA-4F7C-901C-E095C45DAC5B}" dt="2022-06-02T22:08:57.182" v="23426"/>
            <ac:spMkLst>
              <pc:docMk/>
              <pc:sldMasterMk cId="3644997819" sldId="2147483716"/>
              <pc:sldLayoutMk cId="3435829950" sldId="2147483677"/>
              <ac:spMk id="36" creationId="{3E524A13-F71C-45F7-92E6-985C4CB9E331}"/>
            </ac:spMkLst>
          </pc:spChg>
          <pc:spChg chg="mod">
            <ac:chgData name="Hsu, Ti" userId="b289efdb-2ab1-46f0-90c9-4d683a2d044c" providerId="ADAL" clId="{7C382BC5-02EA-4F7C-901C-E095C45DAC5B}" dt="2022-06-02T22:08:57.182" v="23426"/>
            <ac:spMkLst>
              <pc:docMk/>
              <pc:sldMasterMk cId="3644997819" sldId="2147483716"/>
              <pc:sldLayoutMk cId="3435829950" sldId="2147483677"/>
              <ac:spMk id="37" creationId="{7CA7FF6D-951D-4682-9C40-A6BB36ABEA84}"/>
            </ac:spMkLst>
          </pc:spChg>
          <pc:spChg chg="mod">
            <ac:chgData name="Hsu, Ti" userId="b289efdb-2ab1-46f0-90c9-4d683a2d044c" providerId="ADAL" clId="{7C382BC5-02EA-4F7C-901C-E095C45DAC5B}" dt="2022-06-02T22:08:57.182" v="23426"/>
            <ac:spMkLst>
              <pc:docMk/>
              <pc:sldMasterMk cId="3644997819" sldId="2147483716"/>
              <pc:sldLayoutMk cId="3435829950" sldId="2147483677"/>
              <ac:spMk id="38" creationId="{3A9A771B-4FFF-4EBF-A07A-0D6292AC2FE3}"/>
            </ac:spMkLst>
          </pc:spChg>
          <pc:picChg chg="mod">
            <ac:chgData name="Hsu, Ti" userId="b289efdb-2ab1-46f0-90c9-4d683a2d044c" providerId="ADAL" clId="{7C382BC5-02EA-4F7C-901C-E095C45DAC5B}" dt="2022-06-02T22:08:57.182" v="23426"/>
            <ac:picMkLst>
              <pc:docMk/>
              <pc:sldMasterMk cId="3644997819" sldId="2147483716"/>
              <pc:sldLayoutMk cId="3435829950" sldId="2147483677"/>
              <ac:picMk id="39" creationId="{0BB6734F-670C-234F-9B83-4953BF83CF18}"/>
            </ac:picMkLst>
          </pc:picChg>
          <pc:cxnChg chg="mod">
            <ac:chgData name="Hsu, Ti" userId="b289efdb-2ab1-46f0-90c9-4d683a2d044c" providerId="ADAL" clId="{7C382BC5-02EA-4F7C-901C-E095C45DAC5B}" dt="2022-06-02T22:08:57.182" v="23426"/>
            <ac:cxnSpMkLst>
              <pc:docMk/>
              <pc:sldMasterMk cId="3644997819" sldId="2147483716"/>
              <pc:sldLayoutMk cId="3435829950" sldId="2147483677"/>
              <ac:cxnSpMk id="7" creationId="{E7D57D41-E534-4387-8837-F27E5C2408BD}"/>
            </ac:cxnSpMkLst>
          </pc:cxnChg>
          <pc:cxnChg chg="mod">
            <ac:chgData name="Hsu, Ti" userId="b289efdb-2ab1-46f0-90c9-4d683a2d044c" providerId="ADAL" clId="{7C382BC5-02EA-4F7C-901C-E095C45DAC5B}" dt="2022-06-02T22:08:57.182" v="23426"/>
            <ac:cxnSpMkLst>
              <pc:docMk/>
              <pc:sldMasterMk cId="3644997819" sldId="2147483716"/>
              <pc:sldLayoutMk cId="3435829950" sldId="2147483677"/>
              <ac:cxnSpMk id="9" creationId="{6FCD7C05-8E7C-4679-B83F-CDDB1BDA2031}"/>
            </ac:cxnSpMkLst>
          </pc:cxnChg>
          <pc:cxnChg chg="mod">
            <ac:chgData name="Hsu, Ti" userId="b289efdb-2ab1-46f0-90c9-4d683a2d044c" providerId="ADAL" clId="{7C382BC5-02EA-4F7C-901C-E095C45DAC5B}" dt="2022-06-02T22:08:57.182" v="23426"/>
            <ac:cxnSpMkLst>
              <pc:docMk/>
              <pc:sldMasterMk cId="3644997819" sldId="2147483716"/>
              <pc:sldLayoutMk cId="3435829950" sldId="2147483677"/>
              <ac:cxnSpMk id="28" creationId="{AA23041F-D604-4688-B75A-90D37AFDDB0E}"/>
            </ac:cxnSpMkLst>
          </pc:cxnChg>
          <pc:cxnChg chg="mod">
            <ac:chgData name="Hsu, Ti" userId="b289efdb-2ab1-46f0-90c9-4d683a2d044c" providerId="ADAL" clId="{7C382BC5-02EA-4F7C-901C-E095C45DAC5B}" dt="2022-06-02T22:08:57.182" v="23426"/>
            <ac:cxnSpMkLst>
              <pc:docMk/>
              <pc:sldMasterMk cId="3644997819" sldId="2147483716"/>
              <pc:sldLayoutMk cId="3435829950" sldId="2147483677"/>
              <ac:cxnSpMk id="32" creationId="{3C85CAC7-8545-4ED7-8312-FBC92F7F9DA5}"/>
            </ac:cxnSpMkLst>
          </pc:cxnChg>
        </pc:sldLayoutChg>
        <pc:sldLayoutChg chg="modSp">
          <pc:chgData name="Hsu, Ti" userId="b289efdb-2ab1-46f0-90c9-4d683a2d044c" providerId="ADAL" clId="{7C382BC5-02EA-4F7C-901C-E095C45DAC5B}" dt="2022-06-02T22:08:57.182" v="23426"/>
          <pc:sldLayoutMkLst>
            <pc:docMk/>
            <pc:sldMasterMk cId="3644997819" sldId="2147483716"/>
            <pc:sldLayoutMk cId="2664682089" sldId="2147483679"/>
          </pc:sldLayoutMkLst>
          <pc:spChg chg="mod">
            <ac:chgData name="Hsu, Ti" userId="b289efdb-2ab1-46f0-90c9-4d683a2d044c" providerId="ADAL" clId="{7C382BC5-02EA-4F7C-901C-E095C45DAC5B}" dt="2022-06-02T22:08:57.182" v="23426"/>
            <ac:spMkLst>
              <pc:docMk/>
              <pc:sldMasterMk cId="3644997819" sldId="2147483716"/>
              <pc:sldLayoutMk cId="2664682089" sldId="2147483679"/>
              <ac:spMk id="4" creationId="{4C29AABA-668F-408C-81ED-9A30ED0A4BE9}"/>
            </ac:spMkLst>
          </pc:spChg>
          <pc:spChg chg="mod">
            <ac:chgData name="Hsu, Ti" userId="b289efdb-2ab1-46f0-90c9-4d683a2d044c" providerId="ADAL" clId="{7C382BC5-02EA-4F7C-901C-E095C45DAC5B}" dt="2022-06-02T22:08:57.182" v="23426"/>
            <ac:spMkLst>
              <pc:docMk/>
              <pc:sldMasterMk cId="3644997819" sldId="2147483716"/>
              <pc:sldLayoutMk cId="2664682089" sldId="2147483679"/>
              <ac:spMk id="5" creationId="{94F85108-BDC9-43A2-BEF1-240E666F4E03}"/>
            </ac:spMkLst>
          </pc:spChg>
          <pc:spChg chg="mod">
            <ac:chgData name="Hsu, Ti" userId="b289efdb-2ab1-46f0-90c9-4d683a2d044c" providerId="ADAL" clId="{7C382BC5-02EA-4F7C-901C-E095C45DAC5B}" dt="2022-06-02T22:08:57.182" v="23426"/>
            <ac:spMkLst>
              <pc:docMk/>
              <pc:sldMasterMk cId="3644997819" sldId="2147483716"/>
              <pc:sldLayoutMk cId="2664682089" sldId="2147483679"/>
              <ac:spMk id="14" creationId="{968A6427-DC92-4AE6-82DE-34A0B3A972EE}"/>
            </ac:spMkLst>
          </pc:spChg>
          <pc:spChg chg="mod">
            <ac:chgData name="Hsu, Ti" userId="b289efdb-2ab1-46f0-90c9-4d683a2d044c" providerId="ADAL" clId="{7C382BC5-02EA-4F7C-901C-E095C45DAC5B}" dt="2022-06-02T22:08:57.182" v="23426"/>
            <ac:spMkLst>
              <pc:docMk/>
              <pc:sldMasterMk cId="3644997819" sldId="2147483716"/>
              <pc:sldLayoutMk cId="2664682089" sldId="2147483679"/>
              <ac:spMk id="15" creationId="{700A296A-0A06-4FFB-B935-517187294F6B}"/>
            </ac:spMkLst>
          </pc:spChg>
          <pc:spChg chg="mod">
            <ac:chgData name="Hsu, Ti" userId="b289efdb-2ab1-46f0-90c9-4d683a2d044c" providerId="ADAL" clId="{7C382BC5-02EA-4F7C-901C-E095C45DAC5B}" dt="2022-06-02T22:08:57.182" v="23426"/>
            <ac:spMkLst>
              <pc:docMk/>
              <pc:sldMasterMk cId="3644997819" sldId="2147483716"/>
              <pc:sldLayoutMk cId="2664682089" sldId="2147483679"/>
              <ac:spMk id="16" creationId="{4DA600F9-1950-41BD-ACB3-21F2B5AE9494}"/>
            </ac:spMkLst>
          </pc:spChg>
          <pc:spChg chg="mod">
            <ac:chgData name="Hsu, Ti" userId="b289efdb-2ab1-46f0-90c9-4d683a2d044c" providerId="ADAL" clId="{7C382BC5-02EA-4F7C-901C-E095C45DAC5B}" dt="2022-06-02T22:08:57.182" v="23426"/>
            <ac:spMkLst>
              <pc:docMk/>
              <pc:sldMasterMk cId="3644997819" sldId="2147483716"/>
              <pc:sldLayoutMk cId="2664682089" sldId="2147483679"/>
              <ac:spMk id="17" creationId="{D4DB30FF-E82C-424F-A06C-EFC3CFC45E36}"/>
            </ac:spMkLst>
          </pc:spChg>
          <pc:spChg chg="mod">
            <ac:chgData name="Hsu, Ti" userId="b289efdb-2ab1-46f0-90c9-4d683a2d044c" providerId="ADAL" clId="{7C382BC5-02EA-4F7C-901C-E095C45DAC5B}" dt="2022-06-02T22:08:57.182" v="23426"/>
            <ac:spMkLst>
              <pc:docMk/>
              <pc:sldMasterMk cId="3644997819" sldId="2147483716"/>
              <pc:sldLayoutMk cId="2664682089" sldId="2147483679"/>
              <ac:spMk id="18" creationId="{36DC4408-89C4-4D74-957E-B2A4D59F76AE}"/>
            </ac:spMkLst>
          </pc:spChg>
          <pc:spChg chg="mod">
            <ac:chgData name="Hsu, Ti" userId="b289efdb-2ab1-46f0-90c9-4d683a2d044c" providerId="ADAL" clId="{7C382BC5-02EA-4F7C-901C-E095C45DAC5B}" dt="2022-06-02T22:08:57.182" v="23426"/>
            <ac:spMkLst>
              <pc:docMk/>
              <pc:sldMasterMk cId="3644997819" sldId="2147483716"/>
              <pc:sldLayoutMk cId="2664682089" sldId="2147483679"/>
              <ac:spMk id="19" creationId="{3C3EF38F-8A6A-4B49-A1A2-467E7797A518}"/>
            </ac:spMkLst>
          </pc:spChg>
          <pc:spChg chg="mod">
            <ac:chgData name="Hsu, Ti" userId="b289efdb-2ab1-46f0-90c9-4d683a2d044c" providerId="ADAL" clId="{7C382BC5-02EA-4F7C-901C-E095C45DAC5B}" dt="2022-06-02T22:08:57.182" v="23426"/>
            <ac:spMkLst>
              <pc:docMk/>
              <pc:sldMasterMk cId="3644997819" sldId="2147483716"/>
              <pc:sldLayoutMk cId="2664682089" sldId="2147483679"/>
              <ac:spMk id="21" creationId="{DDD8951C-5A36-4D07-AB7C-0F597B3D797D}"/>
            </ac:spMkLst>
          </pc:spChg>
          <pc:spChg chg="mod">
            <ac:chgData name="Hsu, Ti" userId="b289efdb-2ab1-46f0-90c9-4d683a2d044c" providerId="ADAL" clId="{7C382BC5-02EA-4F7C-901C-E095C45DAC5B}" dt="2022-06-02T22:08:57.182" v="23426"/>
            <ac:spMkLst>
              <pc:docMk/>
              <pc:sldMasterMk cId="3644997819" sldId="2147483716"/>
              <pc:sldLayoutMk cId="2664682089" sldId="2147483679"/>
              <ac:spMk id="23" creationId="{02DAB539-1500-4641-B587-77CADD883496}"/>
            </ac:spMkLst>
          </pc:spChg>
          <pc:spChg chg="mod">
            <ac:chgData name="Hsu, Ti" userId="b289efdb-2ab1-46f0-90c9-4d683a2d044c" providerId="ADAL" clId="{7C382BC5-02EA-4F7C-901C-E095C45DAC5B}" dt="2022-06-02T22:08:57.182" v="23426"/>
            <ac:spMkLst>
              <pc:docMk/>
              <pc:sldMasterMk cId="3644997819" sldId="2147483716"/>
              <pc:sldLayoutMk cId="2664682089" sldId="2147483679"/>
              <ac:spMk id="24" creationId="{B103BAF8-AE0C-4C2A-AFFE-5EFC74007B1B}"/>
            </ac:spMkLst>
          </pc:spChg>
          <pc:spChg chg="mod">
            <ac:chgData name="Hsu, Ti" userId="b289efdb-2ab1-46f0-90c9-4d683a2d044c" providerId="ADAL" clId="{7C382BC5-02EA-4F7C-901C-E095C45DAC5B}" dt="2022-06-02T22:08:57.182" v="23426"/>
            <ac:spMkLst>
              <pc:docMk/>
              <pc:sldMasterMk cId="3644997819" sldId="2147483716"/>
              <pc:sldLayoutMk cId="2664682089" sldId="2147483679"/>
              <ac:spMk id="25" creationId="{6E30D721-4805-D344-A3E0-90A8F1D568DF}"/>
            </ac:spMkLst>
          </pc:spChg>
          <pc:picChg chg="mod">
            <ac:chgData name="Hsu, Ti" userId="b289efdb-2ab1-46f0-90c9-4d683a2d044c" providerId="ADAL" clId="{7C382BC5-02EA-4F7C-901C-E095C45DAC5B}" dt="2022-06-02T22:08:57.182" v="23426"/>
            <ac:picMkLst>
              <pc:docMk/>
              <pc:sldMasterMk cId="3644997819" sldId="2147483716"/>
              <pc:sldLayoutMk cId="2664682089" sldId="2147483679"/>
              <ac:picMk id="26" creationId="{425DB221-2568-9A44-ABC3-1ED0E0B41E19}"/>
            </ac:picMkLst>
          </pc:picChg>
          <pc:cxnChg chg="mod">
            <ac:chgData name="Hsu, Ti" userId="b289efdb-2ab1-46f0-90c9-4d683a2d044c" providerId="ADAL" clId="{7C382BC5-02EA-4F7C-901C-E095C45DAC5B}" dt="2022-06-02T22:08:57.182" v="23426"/>
            <ac:cxnSpMkLst>
              <pc:docMk/>
              <pc:sldMasterMk cId="3644997819" sldId="2147483716"/>
              <pc:sldLayoutMk cId="2664682089" sldId="2147483679"/>
              <ac:cxnSpMk id="7" creationId="{E7D57D41-E534-4387-8837-F27E5C2408BD}"/>
            </ac:cxnSpMkLst>
          </pc:cxnChg>
          <pc:cxnChg chg="mod">
            <ac:chgData name="Hsu, Ti" userId="b289efdb-2ab1-46f0-90c9-4d683a2d044c" providerId="ADAL" clId="{7C382BC5-02EA-4F7C-901C-E095C45DAC5B}" dt="2022-06-02T22:08:57.182" v="23426"/>
            <ac:cxnSpMkLst>
              <pc:docMk/>
              <pc:sldMasterMk cId="3644997819" sldId="2147483716"/>
              <pc:sldLayoutMk cId="2664682089" sldId="2147483679"/>
              <ac:cxnSpMk id="11" creationId="{7336E4CD-9037-4D69-A3E3-6380D9131A19}"/>
            </ac:cxnSpMkLst>
          </pc:cxnChg>
          <pc:cxnChg chg="mod">
            <ac:chgData name="Hsu, Ti" userId="b289efdb-2ab1-46f0-90c9-4d683a2d044c" providerId="ADAL" clId="{7C382BC5-02EA-4F7C-901C-E095C45DAC5B}" dt="2022-06-02T22:08:57.182" v="23426"/>
            <ac:cxnSpMkLst>
              <pc:docMk/>
              <pc:sldMasterMk cId="3644997819" sldId="2147483716"/>
              <pc:sldLayoutMk cId="2664682089" sldId="2147483679"/>
              <ac:cxnSpMk id="12" creationId="{3CA77083-F133-420F-93AD-77761878E852}"/>
            </ac:cxnSpMkLst>
          </pc:cxnChg>
        </pc:sldLayoutChg>
        <pc:sldLayoutChg chg="modSp">
          <pc:chgData name="Hsu, Ti" userId="b289efdb-2ab1-46f0-90c9-4d683a2d044c" providerId="ADAL" clId="{7C382BC5-02EA-4F7C-901C-E095C45DAC5B}" dt="2022-06-02T22:08:57.182" v="23426"/>
          <pc:sldLayoutMkLst>
            <pc:docMk/>
            <pc:sldMasterMk cId="3644997819" sldId="2147483716"/>
            <pc:sldLayoutMk cId="3170021997" sldId="2147483680"/>
          </pc:sldLayoutMkLst>
          <pc:spChg chg="mod">
            <ac:chgData name="Hsu, Ti" userId="b289efdb-2ab1-46f0-90c9-4d683a2d044c" providerId="ADAL" clId="{7C382BC5-02EA-4F7C-901C-E095C45DAC5B}" dt="2022-06-02T22:08:57.182" v="23426"/>
            <ac:spMkLst>
              <pc:docMk/>
              <pc:sldMasterMk cId="3644997819" sldId="2147483716"/>
              <pc:sldLayoutMk cId="3170021997" sldId="2147483680"/>
              <ac:spMk id="5" creationId="{94F85108-BDC9-43A2-BEF1-240E666F4E03}"/>
            </ac:spMkLst>
          </pc:spChg>
          <pc:spChg chg="mod">
            <ac:chgData name="Hsu, Ti" userId="b289efdb-2ab1-46f0-90c9-4d683a2d044c" providerId="ADAL" clId="{7C382BC5-02EA-4F7C-901C-E095C45DAC5B}" dt="2022-06-02T22:08:57.182" v="23426"/>
            <ac:spMkLst>
              <pc:docMk/>
              <pc:sldMasterMk cId="3644997819" sldId="2147483716"/>
              <pc:sldLayoutMk cId="3170021997" sldId="2147483680"/>
              <ac:spMk id="14" creationId="{968A6427-DC92-4AE6-82DE-34A0B3A972EE}"/>
            </ac:spMkLst>
          </pc:spChg>
          <pc:spChg chg="mod">
            <ac:chgData name="Hsu, Ti" userId="b289efdb-2ab1-46f0-90c9-4d683a2d044c" providerId="ADAL" clId="{7C382BC5-02EA-4F7C-901C-E095C45DAC5B}" dt="2022-06-02T22:08:57.182" v="23426"/>
            <ac:spMkLst>
              <pc:docMk/>
              <pc:sldMasterMk cId="3644997819" sldId="2147483716"/>
              <pc:sldLayoutMk cId="3170021997" sldId="2147483680"/>
              <ac:spMk id="19" creationId="{A07502CC-5B90-4BCF-B63B-36D026C9AE96}"/>
            </ac:spMkLst>
          </pc:spChg>
          <pc:spChg chg="mod">
            <ac:chgData name="Hsu, Ti" userId="b289efdb-2ab1-46f0-90c9-4d683a2d044c" providerId="ADAL" clId="{7C382BC5-02EA-4F7C-901C-E095C45DAC5B}" dt="2022-06-02T22:08:57.182" v="23426"/>
            <ac:spMkLst>
              <pc:docMk/>
              <pc:sldMasterMk cId="3644997819" sldId="2147483716"/>
              <pc:sldLayoutMk cId="3170021997" sldId="2147483680"/>
              <ac:spMk id="20" creationId="{F169EF16-BA54-4279-A087-A65E4F26675F}"/>
            </ac:spMkLst>
          </pc:spChg>
          <pc:spChg chg="mod">
            <ac:chgData name="Hsu, Ti" userId="b289efdb-2ab1-46f0-90c9-4d683a2d044c" providerId="ADAL" clId="{7C382BC5-02EA-4F7C-901C-E095C45DAC5B}" dt="2022-06-02T22:08:57.182" v="23426"/>
            <ac:spMkLst>
              <pc:docMk/>
              <pc:sldMasterMk cId="3644997819" sldId="2147483716"/>
              <pc:sldLayoutMk cId="3170021997" sldId="2147483680"/>
              <ac:spMk id="23" creationId="{CA720753-9BFD-2840-9C93-FF72942ED6E3}"/>
            </ac:spMkLst>
          </pc:spChg>
          <pc:spChg chg="mod">
            <ac:chgData name="Hsu, Ti" userId="b289efdb-2ab1-46f0-90c9-4d683a2d044c" providerId="ADAL" clId="{7C382BC5-02EA-4F7C-901C-E095C45DAC5B}" dt="2022-06-02T22:08:57.182" v="23426"/>
            <ac:spMkLst>
              <pc:docMk/>
              <pc:sldMasterMk cId="3644997819" sldId="2147483716"/>
              <pc:sldLayoutMk cId="3170021997" sldId="2147483680"/>
              <ac:spMk id="24" creationId="{EB10E167-B94B-AD40-958C-D9E0F8F9DF4A}"/>
            </ac:spMkLst>
          </pc:spChg>
          <pc:spChg chg="mod">
            <ac:chgData name="Hsu, Ti" userId="b289efdb-2ab1-46f0-90c9-4d683a2d044c" providerId="ADAL" clId="{7C382BC5-02EA-4F7C-901C-E095C45DAC5B}" dt="2022-06-02T22:08:57.182" v="23426"/>
            <ac:spMkLst>
              <pc:docMk/>
              <pc:sldMasterMk cId="3644997819" sldId="2147483716"/>
              <pc:sldLayoutMk cId="3170021997" sldId="2147483680"/>
              <ac:spMk id="25" creationId="{C03DF098-BB37-5848-9388-750D29EFC657}"/>
            </ac:spMkLst>
          </pc:spChg>
          <pc:spChg chg="mod">
            <ac:chgData name="Hsu, Ti" userId="b289efdb-2ab1-46f0-90c9-4d683a2d044c" providerId="ADAL" clId="{7C382BC5-02EA-4F7C-901C-E095C45DAC5B}" dt="2022-06-02T22:08:57.182" v="23426"/>
            <ac:spMkLst>
              <pc:docMk/>
              <pc:sldMasterMk cId="3644997819" sldId="2147483716"/>
              <pc:sldLayoutMk cId="3170021997" sldId="2147483680"/>
              <ac:spMk id="26" creationId="{E21D4365-BAA8-4F76-87AD-1A328301E298}"/>
            </ac:spMkLst>
          </pc:spChg>
          <pc:spChg chg="mod">
            <ac:chgData name="Hsu, Ti" userId="b289efdb-2ab1-46f0-90c9-4d683a2d044c" providerId="ADAL" clId="{7C382BC5-02EA-4F7C-901C-E095C45DAC5B}" dt="2022-06-02T22:08:57.182" v="23426"/>
            <ac:spMkLst>
              <pc:docMk/>
              <pc:sldMasterMk cId="3644997819" sldId="2147483716"/>
              <pc:sldLayoutMk cId="3170021997" sldId="2147483680"/>
              <ac:spMk id="27" creationId="{D42FEC1B-FCF8-4508-B227-27323879AC52}"/>
            </ac:spMkLst>
          </pc:spChg>
          <pc:spChg chg="mod">
            <ac:chgData name="Hsu, Ti" userId="b289efdb-2ab1-46f0-90c9-4d683a2d044c" providerId="ADAL" clId="{7C382BC5-02EA-4F7C-901C-E095C45DAC5B}" dt="2022-06-02T22:08:57.182" v="23426"/>
            <ac:spMkLst>
              <pc:docMk/>
              <pc:sldMasterMk cId="3644997819" sldId="2147483716"/>
              <pc:sldLayoutMk cId="3170021997" sldId="2147483680"/>
              <ac:spMk id="30" creationId="{06A5C640-1D0E-4428-AC28-148AE98A7B34}"/>
            </ac:spMkLst>
          </pc:spChg>
          <pc:spChg chg="mod">
            <ac:chgData name="Hsu, Ti" userId="b289efdb-2ab1-46f0-90c9-4d683a2d044c" providerId="ADAL" clId="{7C382BC5-02EA-4F7C-901C-E095C45DAC5B}" dt="2022-06-02T22:08:57.182" v="23426"/>
            <ac:spMkLst>
              <pc:docMk/>
              <pc:sldMasterMk cId="3644997819" sldId="2147483716"/>
              <pc:sldLayoutMk cId="3170021997" sldId="2147483680"/>
              <ac:spMk id="31" creationId="{9EE9B966-22C9-0D4A-8DF7-FFA7CF9C9DD8}"/>
            </ac:spMkLst>
          </pc:spChg>
          <pc:spChg chg="mod">
            <ac:chgData name="Hsu, Ti" userId="b289efdb-2ab1-46f0-90c9-4d683a2d044c" providerId="ADAL" clId="{7C382BC5-02EA-4F7C-901C-E095C45DAC5B}" dt="2022-06-02T22:08:57.182" v="23426"/>
            <ac:spMkLst>
              <pc:docMk/>
              <pc:sldMasterMk cId="3644997819" sldId="2147483716"/>
              <pc:sldLayoutMk cId="3170021997" sldId="2147483680"/>
              <ac:spMk id="33" creationId="{6FE4DEF0-41BC-4548-B7BA-1E5B0231AFFD}"/>
            </ac:spMkLst>
          </pc:spChg>
          <pc:spChg chg="mod">
            <ac:chgData name="Hsu, Ti" userId="b289efdb-2ab1-46f0-90c9-4d683a2d044c" providerId="ADAL" clId="{7C382BC5-02EA-4F7C-901C-E095C45DAC5B}" dt="2022-06-02T22:08:57.182" v="23426"/>
            <ac:spMkLst>
              <pc:docMk/>
              <pc:sldMasterMk cId="3644997819" sldId="2147483716"/>
              <pc:sldLayoutMk cId="3170021997" sldId="2147483680"/>
              <ac:spMk id="34" creationId="{864CDDAA-23B4-C842-845C-7640D95F2B65}"/>
            </ac:spMkLst>
          </pc:spChg>
          <pc:spChg chg="mod">
            <ac:chgData name="Hsu, Ti" userId="b289efdb-2ab1-46f0-90c9-4d683a2d044c" providerId="ADAL" clId="{7C382BC5-02EA-4F7C-901C-E095C45DAC5B}" dt="2022-06-02T22:08:57.182" v="23426"/>
            <ac:spMkLst>
              <pc:docMk/>
              <pc:sldMasterMk cId="3644997819" sldId="2147483716"/>
              <pc:sldLayoutMk cId="3170021997" sldId="2147483680"/>
              <ac:spMk id="35" creationId="{DEB8CCE3-3756-5947-84B2-DFCA00A013F6}"/>
            </ac:spMkLst>
          </pc:spChg>
          <pc:spChg chg="mod">
            <ac:chgData name="Hsu, Ti" userId="b289efdb-2ab1-46f0-90c9-4d683a2d044c" providerId="ADAL" clId="{7C382BC5-02EA-4F7C-901C-E095C45DAC5B}" dt="2022-06-02T22:08:57.182" v="23426"/>
            <ac:spMkLst>
              <pc:docMk/>
              <pc:sldMasterMk cId="3644997819" sldId="2147483716"/>
              <pc:sldLayoutMk cId="3170021997" sldId="2147483680"/>
              <ac:spMk id="36" creationId="{09C56F7D-4836-1E4F-BD4C-CB150E12E098}"/>
            </ac:spMkLst>
          </pc:spChg>
          <pc:picChg chg="mod">
            <ac:chgData name="Hsu, Ti" userId="b289efdb-2ab1-46f0-90c9-4d683a2d044c" providerId="ADAL" clId="{7C382BC5-02EA-4F7C-901C-E095C45DAC5B}" dt="2022-06-02T22:08:57.182" v="23426"/>
            <ac:picMkLst>
              <pc:docMk/>
              <pc:sldMasterMk cId="3644997819" sldId="2147483716"/>
              <pc:sldLayoutMk cId="3170021997" sldId="2147483680"/>
              <ac:picMk id="32" creationId="{710BB67D-293B-374F-89FC-5F2EBF9F2923}"/>
            </ac:picMkLst>
          </pc:picChg>
          <pc:cxnChg chg="mod">
            <ac:chgData name="Hsu, Ti" userId="b289efdb-2ab1-46f0-90c9-4d683a2d044c" providerId="ADAL" clId="{7C382BC5-02EA-4F7C-901C-E095C45DAC5B}" dt="2022-06-02T22:08:57.182" v="23426"/>
            <ac:cxnSpMkLst>
              <pc:docMk/>
              <pc:sldMasterMk cId="3644997819" sldId="2147483716"/>
              <pc:sldLayoutMk cId="3170021997" sldId="2147483680"/>
              <ac:cxnSpMk id="7" creationId="{E7D57D41-E534-4387-8837-F27E5C2408BD}"/>
            </ac:cxnSpMkLst>
          </pc:cxnChg>
          <pc:cxnChg chg="mod">
            <ac:chgData name="Hsu, Ti" userId="b289efdb-2ab1-46f0-90c9-4d683a2d044c" providerId="ADAL" clId="{7C382BC5-02EA-4F7C-901C-E095C45DAC5B}" dt="2022-06-02T22:08:57.182" v="23426"/>
            <ac:cxnSpMkLst>
              <pc:docMk/>
              <pc:sldMasterMk cId="3644997819" sldId="2147483716"/>
              <pc:sldLayoutMk cId="3170021997" sldId="2147483680"/>
              <ac:cxnSpMk id="11" creationId="{7336E4CD-9037-4D69-A3E3-6380D9131A19}"/>
            </ac:cxnSpMkLst>
          </pc:cxnChg>
          <pc:cxnChg chg="mod">
            <ac:chgData name="Hsu, Ti" userId="b289efdb-2ab1-46f0-90c9-4d683a2d044c" providerId="ADAL" clId="{7C382BC5-02EA-4F7C-901C-E095C45DAC5B}" dt="2022-06-02T22:08:57.182" v="23426"/>
            <ac:cxnSpMkLst>
              <pc:docMk/>
              <pc:sldMasterMk cId="3644997819" sldId="2147483716"/>
              <pc:sldLayoutMk cId="3170021997" sldId="2147483680"/>
              <ac:cxnSpMk id="12" creationId="{3CA77083-F133-420F-93AD-77761878E852}"/>
            </ac:cxnSpMkLst>
          </pc:cxnChg>
          <pc:cxnChg chg="mod">
            <ac:chgData name="Hsu, Ti" userId="b289efdb-2ab1-46f0-90c9-4d683a2d044c" providerId="ADAL" clId="{7C382BC5-02EA-4F7C-901C-E095C45DAC5B}" dt="2022-06-02T22:08:57.182" v="23426"/>
            <ac:cxnSpMkLst>
              <pc:docMk/>
              <pc:sldMasterMk cId="3644997819" sldId="2147483716"/>
              <pc:sldLayoutMk cId="3170021997" sldId="2147483680"/>
              <ac:cxnSpMk id="22" creationId="{CEF932C4-F1C3-47F2-84B8-FEC885C1843C}"/>
            </ac:cxnSpMkLst>
          </pc:cxnChg>
        </pc:sldLayoutChg>
        <pc:sldLayoutChg chg="modSp">
          <pc:chgData name="Hsu, Ti" userId="b289efdb-2ab1-46f0-90c9-4d683a2d044c" providerId="ADAL" clId="{7C382BC5-02EA-4F7C-901C-E095C45DAC5B}" dt="2022-06-02T22:08:57.182" v="23426"/>
          <pc:sldLayoutMkLst>
            <pc:docMk/>
            <pc:sldMasterMk cId="3644997819" sldId="2147483716"/>
            <pc:sldLayoutMk cId="3835456899" sldId="2147483681"/>
          </pc:sldLayoutMkLst>
          <pc:spChg chg="mod">
            <ac:chgData name="Hsu, Ti" userId="b289efdb-2ab1-46f0-90c9-4d683a2d044c" providerId="ADAL" clId="{7C382BC5-02EA-4F7C-901C-E095C45DAC5B}" dt="2022-06-02T22:08:57.182" v="23426"/>
            <ac:spMkLst>
              <pc:docMk/>
              <pc:sldMasterMk cId="3644997819" sldId="2147483716"/>
              <pc:sldLayoutMk cId="3835456899" sldId="2147483681"/>
              <ac:spMk id="5" creationId="{94F85108-BDC9-43A2-BEF1-240E666F4E03}"/>
            </ac:spMkLst>
          </pc:spChg>
          <pc:spChg chg="mod">
            <ac:chgData name="Hsu, Ti" userId="b289efdb-2ab1-46f0-90c9-4d683a2d044c" providerId="ADAL" clId="{7C382BC5-02EA-4F7C-901C-E095C45DAC5B}" dt="2022-06-02T22:08:57.182" v="23426"/>
            <ac:spMkLst>
              <pc:docMk/>
              <pc:sldMasterMk cId="3644997819" sldId="2147483716"/>
              <pc:sldLayoutMk cId="3835456899" sldId="2147483681"/>
              <ac:spMk id="14" creationId="{968A6427-DC92-4AE6-82DE-34A0B3A972EE}"/>
            </ac:spMkLst>
          </pc:spChg>
          <pc:spChg chg="mod">
            <ac:chgData name="Hsu, Ti" userId="b289efdb-2ab1-46f0-90c9-4d683a2d044c" providerId="ADAL" clId="{7C382BC5-02EA-4F7C-901C-E095C45DAC5B}" dt="2022-06-02T22:08:57.182" v="23426"/>
            <ac:spMkLst>
              <pc:docMk/>
              <pc:sldMasterMk cId="3644997819" sldId="2147483716"/>
              <pc:sldLayoutMk cId="3835456899" sldId="2147483681"/>
              <ac:spMk id="32" creationId="{14F11A61-EE32-4596-8BBC-0626131F1E6F}"/>
            </ac:spMkLst>
          </pc:spChg>
          <pc:spChg chg="mod">
            <ac:chgData name="Hsu, Ti" userId="b289efdb-2ab1-46f0-90c9-4d683a2d044c" providerId="ADAL" clId="{7C382BC5-02EA-4F7C-901C-E095C45DAC5B}" dt="2022-06-02T22:08:57.182" v="23426"/>
            <ac:spMkLst>
              <pc:docMk/>
              <pc:sldMasterMk cId="3644997819" sldId="2147483716"/>
              <pc:sldLayoutMk cId="3835456899" sldId="2147483681"/>
              <ac:spMk id="35" creationId="{0F3EA205-7109-BC44-BA2C-7704780449E8}"/>
            </ac:spMkLst>
          </pc:spChg>
          <pc:spChg chg="mod">
            <ac:chgData name="Hsu, Ti" userId="b289efdb-2ab1-46f0-90c9-4d683a2d044c" providerId="ADAL" clId="{7C382BC5-02EA-4F7C-901C-E095C45DAC5B}" dt="2022-06-02T22:08:57.182" v="23426"/>
            <ac:spMkLst>
              <pc:docMk/>
              <pc:sldMasterMk cId="3644997819" sldId="2147483716"/>
              <pc:sldLayoutMk cId="3835456899" sldId="2147483681"/>
              <ac:spMk id="36" creationId="{8A4E17D8-CAFF-0E47-97EF-4D4BC59FFC70}"/>
            </ac:spMkLst>
          </pc:spChg>
          <pc:spChg chg="mod">
            <ac:chgData name="Hsu, Ti" userId="b289efdb-2ab1-46f0-90c9-4d683a2d044c" providerId="ADAL" clId="{7C382BC5-02EA-4F7C-901C-E095C45DAC5B}" dt="2022-06-02T22:08:57.182" v="23426"/>
            <ac:spMkLst>
              <pc:docMk/>
              <pc:sldMasterMk cId="3644997819" sldId="2147483716"/>
              <pc:sldLayoutMk cId="3835456899" sldId="2147483681"/>
              <ac:spMk id="37" creationId="{8F3E476F-E407-4406-BB4F-38E54533153E}"/>
            </ac:spMkLst>
          </pc:spChg>
          <pc:spChg chg="mod">
            <ac:chgData name="Hsu, Ti" userId="b289efdb-2ab1-46f0-90c9-4d683a2d044c" providerId="ADAL" clId="{7C382BC5-02EA-4F7C-901C-E095C45DAC5B}" dt="2022-06-02T22:08:57.182" v="23426"/>
            <ac:spMkLst>
              <pc:docMk/>
              <pc:sldMasterMk cId="3644997819" sldId="2147483716"/>
              <pc:sldLayoutMk cId="3835456899" sldId="2147483681"/>
              <ac:spMk id="38" creationId="{D752B61A-80FF-1049-8A33-5614EE9DC804}"/>
            </ac:spMkLst>
          </pc:spChg>
          <pc:spChg chg="mod">
            <ac:chgData name="Hsu, Ti" userId="b289efdb-2ab1-46f0-90c9-4d683a2d044c" providerId="ADAL" clId="{7C382BC5-02EA-4F7C-901C-E095C45DAC5B}" dt="2022-06-02T22:08:57.182" v="23426"/>
            <ac:spMkLst>
              <pc:docMk/>
              <pc:sldMasterMk cId="3644997819" sldId="2147483716"/>
              <pc:sldLayoutMk cId="3835456899" sldId="2147483681"/>
              <ac:spMk id="44" creationId="{AB9C78E2-4679-F844-BB37-D2E07B542CA3}"/>
            </ac:spMkLst>
          </pc:spChg>
          <pc:spChg chg="mod">
            <ac:chgData name="Hsu, Ti" userId="b289efdb-2ab1-46f0-90c9-4d683a2d044c" providerId="ADAL" clId="{7C382BC5-02EA-4F7C-901C-E095C45DAC5B}" dt="2022-06-02T22:08:57.182" v="23426"/>
            <ac:spMkLst>
              <pc:docMk/>
              <pc:sldMasterMk cId="3644997819" sldId="2147483716"/>
              <pc:sldLayoutMk cId="3835456899" sldId="2147483681"/>
              <ac:spMk id="45" creationId="{10B80E7E-3ECA-A84C-BBC2-DF9FD6DED4FD}"/>
            </ac:spMkLst>
          </pc:spChg>
          <pc:spChg chg="mod">
            <ac:chgData name="Hsu, Ti" userId="b289efdb-2ab1-46f0-90c9-4d683a2d044c" providerId="ADAL" clId="{7C382BC5-02EA-4F7C-901C-E095C45DAC5B}" dt="2022-06-02T22:08:57.182" v="23426"/>
            <ac:spMkLst>
              <pc:docMk/>
              <pc:sldMasterMk cId="3644997819" sldId="2147483716"/>
              <pc:sldLayoutMk cId="3835456899" sldId="2147483681"/>
              <ac:spMk id="46" creationId="{4340EF3F-9B6C-B54B-94AD-7275543213B0}"/>
            </ac:spMkLst>
          </pc:spChg>
          <pc:spChg chg="mod">
            <ac:chgData name="Hsu, Ti" userId="b289efdb-2ab1-46f0-90c9-4d683a2d044c" providerId="ADAL" clId="{7C382BC5-02EA-4F7C-901C-E095C45DAC5B}" dt="2022-06-02T22:08:57.182" v="23426"/>
            <ac:spMkLst>
              <pc:docMk/>
              <pc:sldMasterMk cId="3644997819" sldId="2147483716"/>
              <pc:sldLayoutMk cId="3835456899" sldId="2147483681"/>
              <ac:spMk id="47" creationId="{90D707E7-5635-444F-BB41-10E2268CC099}"/>
            </ac:spMkLst>
          </pc:spChg>
          <pc:spChg chg="mod">
            <ac:chgData name="Hsu, Ti" userId="b289efdb-2ab1-46f0-90c9-4d683a2d044c" providerId="ADAL" clId="{7C382BC5-02EA-4F7C-901C-E095C45DAC5B}" dt="2022-06-02T22:08:57.182" v="23426"/>
            <ac:spMkLst>
              <pc:docMk/>
              <pc:sldMasterMk cId="3644997819" sldId="2147483716"/>
              <pc:sldLayoutMk cId="3835456899" sldId="2147483681"/>
              <ac:spMk id="48" creationId="{4EF24A51-2D82-AA40-8405-8CFEC6F5CB5D}"/>
            </ac:spMkLst>
          </pc:spChg>
          <pc:spChg chg="mod">
            <ac:chgData name="Hsu, Ti" userId="b289efdb-2ab1-46f0-90c9-4d683a2d044c" providerId="ADAL" clId="{7C382BC5-02EA-4F7C-901C-E095C45DAC5B}" dt="2022-06-02T22:08:57.182" v="23426"/>
            <ac:spMkLst>
              <pc:docMk/>
              <pc:sldMasterMk cId="3644997819" sldId="2147483716"/>
              <pc:sldLayoutMk cId="3835456899" sldId="2147483681"/>
              <ac:spMk id="49" creationId="{71E05108-E0DC-6947-A186-EA5436079AAF}"/>
            </ac:spMkLst>
          </pc:spChg>
          <pc:spChg chg="mod">
            <ac:chgData name="Hsu, Ti" userId="b289efdb-2ab1-46f0-90c9-4d683a2d044c" providerId="ADAL" clId="{7C382BC5-02EA-4F7C-901C-E095C45DAC5B}" dt="2022-06-02T22:08:57.182" v="23426"/>
            <ac:spMkLst>
              <pc:docMk/>
              <pc:sldMasterMk cId="3644997819" sldId="2147483716"/>
              <pc:sldLayoutMk cId="3835456899" sldId="2147483681"/>
              <ac:spMk id="50" creationId="{5C95157B-C7FC-864F-A9C2-08E02E26EE07}"/>
            </ac:spMkLst>
          </pc:spChg>
          <pc:spChg chg="mod">
            <ac:chgData name="Hsu, Ti" userId="b289efdb-2ab1-46f0-90c9-4d683a2d044c" providerId="ADAL" clId="{7C382BC5-02EA-4F7C-901C-E095C45DAC5B}" dt="2022-06-02T22:08:57.182" v="23426"/>
            <ac:spMkLst>
              <pc:docMk/>
              <pc:sldMasterMk cId="3644997819" sldId="2147483716"/>
              <pc:sldLayoutMk cId="3835456899" sldId="2147483681"/>
              <ac:spMk id="51" creationId="{4D703A3B-87F3-AE45-90D2-795F9DA88577}"/>
            </ac:spMkLst>
          </pc:spChg>
          <pc:spChg chg="mod">
            <ac:chgData name="Hsu, Ti" userId="b289efdb-2ab1-46f0-90c9-4d683a2d044c" providerId="ADAL" clId="{7C382BC5-02EA-4F7C-901C-E095C45DAC5B}" dt="2022-06-02T22:08:57.182" v="23426"/>
            <ac:spMkLst>
              <pc:docMk/>
              <pc:sldMasterMk cId="3644997819" sldId="2147483716"/>
              <pc:sldLayoutMk cId="3835456899" sldId="2147483681"/>
              <ac:spMk id="52" creationId="{4FC143B3-231A-2B46-ABBF-7F6B6BBF4596}"/>
            </ac:spMkLst>
          </pc:spChg>
          <pc:spChg chg="mod">
            <ac:chgData name="Hsu, Ti" userId="b289efdb-2ab1-46f0-90c9-4d683a2d044c" providerId="ADAL" clId="{7C382BC5-02EA-4F7C-901C-E095C45DAC5B}" dt="2022-06-02T22:08:57.182" v="23426"/>
            <ac:spMkLst>
              <pc:docMk/>
              <pc:sldMasterMk cId="3644997819" sldId="2147483716"/>
              <pc:sldLayoutMk cId="3835456899" sldId="2147483681"/>
              <ac:spMk id="53" creationId="{724287DA-FEAD-6E4A-83EC-B59516E2386C}"/>
            </ac:spMkLst>
          </pc:spChg>
          <pc:spChg chg="mod">
            <ac:chgData name="Hsu, Ti" userId="b289efdb-2ab1-46f0-90c9-4d683a2d044c" providerId="ADAL" clId="{7C382BC5-02EA-4F7C-901C-E095C45DAC5B}" dt="2022-06-02T22:08:57.182" v="23426"/>
            <ac:spMkLst>
              <pc:docMk/>
              <pc:sldMasterMk cId="3644997819" sldId="2147483716"/>
              <pc:sldLayoutMk cId="3835456899" sldId="2147483681"/>
              <ac:spMk id="54" creationId="{E90B3032-DDF8-0446-8BB7-81565519E036}"/>
            </ac:spMkLst>
          </pc:spChg>
          <pc:picChg chg="mod">
            <ac:chgData name="Hsu, Ti" userId="b289efdb-2ab1-46f0-90c9-4d683a2d044c" providerId="ADAL" clId="{7C382BC5-02EA-4F7C-901C-E095C45DAC5B}" dt="2022-06-02T22:08:57.182" v="23426"/>
            <ac:picMkLst>
              <pc:docMk/>
              <pc:sldMasterMk cId="3644997819" sldId="2147483716"/>
              <pc:sldLayoutMk cId="3835456899" sldId="2147483681"/>
              <ac:picMk id="43" creationId="{924E35CA-EA2E-084A-B4D2-736FEA8C0DDC}"/>
            </ac:picMkLst>
          </pc:picChg>
          <pc:cxnChg chg="mod">
            <ac:chgData name="Hsu, Ti" userId="b289efdb-2ab1-46f0-90c9-4d683a2d044c" providerId="ADAL" clId="{7C382BC5-02EA-4F7C-901C-E095C45DAC5B}" dt="2022-06-02T22:08:57.182" v="23426"/>
            <ac:cxnSpMkLst>
              <pc:docMk/>
              <pc:sldMasterMk cId="3644997819" sldId="2147483716"/>
              <pc:sldLayoutMk cId="3835456899" sldId="2147483681"/>
              <ac:cxnSpMk id="7" creationId="{E7D57D41-E534-4387-8837-F27E5C2408BD}"/>
            </ac:cxnSpMkLst>
          </pc:cxnChg>
          <pc:cxnChg chg="mod">
            <ac:chgData name="Hsu, Ti" userId="b289efdb-2ab1-46f0-90c9-4d683a2d044c" providerId="ADAL" clId="{7C382BC5-02EA-4F7C-901C-E095C45DAC5B}" dt="2022-06-02T22:08:57.182" v="23426"/>
            <ac:cxnSpMkLst>
              <pc:docMk/>
              <pc:sldMasterMk cId="3644997819" sldId="2147483716"/>
              <pc:sldLayoutMk cId="3835456899" sldId="2147483681"/>
              <ac:cxnSpMk id="11" creationId="{7336E4CD-9037-4D69-A3E3-6380D9131A19}"/>
            </ac:cxnSpMkLst>
          </pc:cxnChg>
          <pc:cxnChg chg="mod">
            <ac:chgData name="Hsu, Ti" userId="b289efdb-2ab1-46f0-90c9-4d683a2d044c" providerId="ADAL" clId="{7C382BC5-02EA-4F7C-901C-E095C45DAC5B}" dt="2022-06-02T22:08:57.182" v="23426"/>
            <ac:cxnSpMkLst>
              <pc:docMk/>
              <pc:sldMasterMk cId="3644997819" sldId="2147483716"/>
              <pc:sldLayoutMk cId="3835456899" sldId="2147483681"/>
              <ac:cxnSpMk id="12" creationId="{3CA77083-F133-420F-93AD-77761878E852}"/>
            </ac:cxnSpMkLst>
          </pc:cxnChg>
          <pc:cxnChg chg="mod">
            <ac:chgData name="Hsu, Ti" userId="b289efdb-2ab1-46f0-90c9-4d683a2d044c" providerId="ADAL" clId="{7C382BC5-02EA-4F7C-901C-E095C45DAC5B}" dt="2022-06-02T22:08:57.182" v="23426"/>
            <ac:cxnSpMkLst>
              <pc:docMk/>
              <pc:sldMasterMk cId="3644997819" sldId="2147483716"/>
              <pc:sldLayoutMk cId="3835456899" sldId="2147483681"/>
              <ac:cxnSpMk id="22" creationId="{CEF932C4-F1C3-47F2-84B8-FEC885C1843C}"/>
            </ac:cxnSpMkLst>
          </pc:cxnChg>
          <pc:cxnChg chg="mod">
            <ac:chgData name="Hsu, Ti" userId="b289efdb-2ab1-46f0-90c9-4d683a2d044c" providerId="ADAL" clId="{7C382BC5-02EA-4F7C-901C-E095C45DAC5B}" dt="2022-06-02T22:08:57.182" v="23426"/>
            <ac:cxnSpMkLst>
              <pc:docMk/>
              <pc:sldMasterMk cId="3644997819" sldId="2147483716"/>
              <pc:sldLayoutMk cId="3835456899" sldId="2147483681"/>
              <ac:cxnSpMk id="23" creationId="{55F5ADDF-F780-4384-87F4-30070C81BB29}"/>
            </ac:cxnSpMkLst>
          </pc:cxnChg>
        </pc:sldLayoutChg>
        <pc:sldLayoutChg chg="modSp">
          <pc:chgData name="Hsu, Ti" userId="b289efdb-2ab1-46f0-90c9-4d683a2d044c" providerId="ADAL" clId="{7C382BC5-02EA-4F7C-901C-E095C45DAC5B}" dt="2022-06-02T22:08:57.182" v="23426"/>
          <pc:sldLayoutMkLst>
            <pc:docMk/>
            <pc:sldMasterMk cId="3644997819" sldId="2147483716"/>
            <pc:sldLayoutMk cId="177833841" sldId="2147483682"/>
          </pc:sldLayoutMkLst>
          <pc:spChg chg="mod">
            <ac:chgData name="Hsu, Ti" userId="b289efdb-2ab1-46f0-90c9-4d683a2d044c" providerId="ADAL" clId="{7C382BC5-02EA-4F7C-901C-E095C45DAC5B}" dt="2022-06-02T22:08:57.182" v="23426"/>
            <ac:spMkLst>
              <pc:docMk/>
              <pc:sldMasterMk cId="3644997819" sldId="2147483716"/>
              <pc:sldLayoutMk cId="177833841" sldId="2147483682"/>
              <ac:spMk id="14" creationId="{722C1D3A-9762-7F4D-AB5C-A3F0114B67B2}"/>
            </ac:spMkLst>
          </pc:spChg>
          <pc:spChg chg="mod">
            <ac:chgData name="Hsu, Ti" userId="b289efdb-2ab1-46f0-90c9-4d683a2d044c" providerId="ADAL" clId="{7C382BC5-02EA-4F7C-901C-E095C45DAC5B}" dt="2022-06-02T22:08:57.182" v="23426"/>
            <ac:spMkLst>
              <pc:docMk/>
              <pc:sldMasterMk cId="3644997819" sldId="2147483716"/>
              <pc:sldLayoutMk cId="177833841" sldId="2147483682"/>
              <ac:spMk id="15" creationId="{EFAE079D-23CF-2543-B543-90A5EB0D2C26}"/>
            </ac:spMkLst>
          </pc:spChg>
          <pc:spChg chg="mod">
            <ac:chgData name="Hsu, Ti" userId="b289efdb-2ab1-46f0-90c9-4d683a2d044c" providerId="ADAL" clId="{7C382BC5-02EA-4F7C-901C-E095C45DAC5B}" dt="2022-06-02T22:08:57.182" v="23426"/>
            <ac:spMkLst>
              <pc:docMk/>
              <pc:sldMasterMk cId="3644997819" sldId="2147483716"/>
              <pc:sldLayoutMk cId="177833841" sldId="2147483682"/>
              <ac:spMk id="23" creationId="{C070F21D-F194-034E-812B-69D1C6CDD0DE}"/>
            </ac:spMkLst>
          </pc:spChg>
          <pc:picChg chg="mod">
            <ac:chgData name="Hsu, Ti" userId="b289efdb-2ab1-46f0-90c9-4d683a2d044c" providerId="ADAL" clId="{7C382BC5-02EA-4F7C-901C-E095C45DAC5B}" dt="2022-06-02T22:08:57.182" v="23426"/>
            <ac:picMkLst>
              <pc:docMk/>
              <pc:sldMasterMk cId="3644997819" sldId="2147483716"/>
              <pc:sldLayoutMk cId="177833841" sldId="2147483682"/>
              <ac:picMk id="16" creationId="{7148CCDA-64E4-6A4E-A6A7-D2AB55159A1A}"/>
            </ac:picMkLst>
          </pc:picChg>
          <pc:cxnChg chg="mod">
            <ac:chgData name="Hsu, Ti" userId="b289efdb-2ab1-46f0-90c9-4d683a2d044c" providerId="ADAL" clId="{7C382BC5-02EA-4F7C-901C-E095C45DAC5B}" dt="2022-06-02T22:08:57.182" v="23426"/>
            <ac:cxnSpMkLst>
              <pc:docMk/>
              <pc:sldMasterMk cId="3644997819" sldId="2147483716"/>
              <pc:sldLayoutMk cId="177833841" sldId="2147483682"/>
              <ac:cxnSpMk id="24" creationId="{9BA13FBC-A4AA-9B4F-8E9B-12CD6600150E}"/>
            </ac:cxnSpMkLst>
          </pc:cxnChg>
        </pc:sldLayoutChg>
        <pc:sldLayoutChg chg="modSp">
          <pc:chgData name="Hsu, Ti" userId="b289efdb-2ab1-46f0-90c9-4d683a2d044c" providerId="ADAL" clId="{7C382BC5-02EA-4F7C-901C-E095C45DAC5B}" dt="2022-06-02T22:08:57.182" v="23426"/>
          <pc:sldLayoutMkLst>
            <pc:docMk/>
            <pc:sldMasterMk cId="3644997819" sldId="2147483716"/>
            <pc:sldLayoutMk cId="2339209882" sldId="2147483684"/>
          </pc:sldLayoutMkLst>
          <pc:spChg chg="mod">
            <ac:chgData name="Hsu, Ti" userId="b289efdb-2ab1-46f0-90c9-4d683a2d044c" providerId="ADAL" clId="{7C382BC5-02EA-4F7C-901C-E095C45DAC5B}" dt="2022-06-02T22:08:57.182" v="23426"/>
            <ac:spMkLst>
              <pc:docMk/>
              <pc:sldMasterMk cId="3644997819" sldId="2147483716"/>
              <pc:sldLayoutMk cId="2339209882" sldId="2147483684"/>
              <ac:spMk id="2" creationId="{26CBAE84-700B-054E-8730-2262E5327E60}"/>
            </ac:spMkLst>
          </pc:spChg>
          <pc:spChg chg="mod">
            <ac:chgData name="Hsu, Ti" userId="b289efdb-2ab1-46f0-90c9-4d683a2d044c" providerId="ADAL" clId="{7C382BC5-02EA-4F7C-901C-E095C45DAC5B}" dt="2022-06-02T22:08:57.182" v="23426"/>
            <ac:spMkLst>
              <pc:docMk/>
              <pc:sldMasterMk cId="3644997819" sldId="2147483716"/>
              <pc:sldLayoutMk cId="2339209882" sldId="2147483684"/>
              <ac:spMk id="3" creationId="{95B3A797-13D4-A243-B1AE-4498B36D475C}"/>
            </ac:spMkLst>
          </pc:spChg>
          <pc:spChg chg="mod">
            <ac:chgData name="Hsu, Ti" userId="b289efdb-2ab1-46f0-90c9-4d683a2d044c" providerId="ADAL" clId="{7C382BC5-02EA-4F7C-901C-E095C45DAC5B}" dt="2022-06-02T22:08:57.182" v="23426"/>
            <ac:spMkLst>
              <pc:docMk/>
              <pc:sldMasterMk cId="3644997819" sldId="2147483716"/>
              <pc:sldLayoutMk cId="2339209882" sldId="2147483684"/>
              <ac:spMk id="8" creationId="{6EBCADCB-4DBB-9C43-A696-780C05775738}"/>
            </ac:spMkLst>
          </pc:spChg>
          <pc:spChg chg="mod">
            <ac:chgData name="Hsu, Ti" userId="b289efdb-2ab1-46f0-90c9-4d683a2d044c" providerId="ADAL" clId="{7C382BC5-02EA-4F7C-901C-E095C45DAC5B}" dt="2022-06-02T22:08:57.182" v="23426"/>
            <ac:spMkLst>
              <pc:docMk/>
              <pc:sldMasterMk cId="3644997819" sldId="2147483716"/>
              <pc:sldLayoutMk cId="2339209882" sldId="2147483684"/>
              <ac:spMk id="17" creationId="{884DA5E7-4B71-0543-8E46-EC2A81EAE3C1}"/>
            </ac:spMkLst>
          </pc:spChg>
          <pc:spChg chg="mod">
            <ac:chgData name="Hsu, Ti" userId="b289efdb-2ab1-46f0-90c9-4d683a2d044c" providerId="ADAL" clId="{7C382BC5-02EA-4F7C-901C-E095C45DAC5B}" dt="2022-06-02T22:08:57.182" v="23426"/>
            <ac:spMkLst>
              <pc:docMk/>
              <pc:sldMasterMk cId="3644997819" sldId="2147483716"/>
              <pc:sldLayoutMk cId="2339209882" sldId="2147483684"/>
              <ac:spMk id="18" creationId="{2C35F063-23A9-F244-9022-8BBB7E277ACC}"/>
            </ac:spMkLst>
          </pc:spChg>
          <pc:picChg chg="mod">
            <ac:chgData name="Hsu, Ti" userId="b289efdb-2ab1-46f0-90c9-4d683a2d044c" providerId="ADAL" clId="{7C382BC5-02EA-4F7C-901C-E095C45DAC5B}" dt="2022-06-02T22:08:57.182" v="23426"/>
            <ac:picMkLst>
              <pc:docMk/>
              <pc:sldMasterMk cId="3644997819" sldId="2147483716"/>
              <pc:sldLayoutMk cId="2339209882" sldId="2147483684"/>
              <ac:picMk id="13" creationId="{D73F5E00-2329-6246-A2BB-7BCD46F83907}"/>
            </ac:picMkLst>
          </pc:picChg>
        </pc:sldLayoutChg>
        <pc:sldLayoutChg chg="modSp">
          <pc:chgData name="Hsu, Ti" userId="b289efdb-2ab1-46f0-90c9-4d683a2d044c" providerId="ADAL" clId="{7C382BC5-02EA-4F7C-901C-E095C45DAC5B}" dt="2022-06-02T22:08:57.182" v="23426"/>
          <pc:sldLayoutMkLst>
            <pc:docMk/>
            <pc:sldMasterMk cId="3644997819" sldId="2147483716"/>
            <pc:sldLayoutMk cId="509282894" sldId="2147483686"/>
          </pc:sldLayoutMkLst>
          <pc:spChg chg="mod">
            <ac:chgData name="Hsu, Ti" userId="b289efdb-2ab1-46f0-90c9-4d683a2d044c" providerId="ADAL" clId="{7C382BC5-02EA-4F7C-901C-E095C45DAC5B}" dt="2022-06-02T22:08:57.182" v="23426"/>
            <ac:spMkLst>
              <pc:docMk/>
              <pc:sldMasterMk cId="3644997819" sldId="2147483716"/>
              <pc:sldLayoutMk cId="509282894" sldId="2147483686"/>
              <ac:spMk id="2" creationId="{26CBAE84-700B-054E-8730-2262E5327E60}"/>
            </ac:spMkLst>
          </pc:spChg>
          <pc:spChg chg="mod">
            <ac:chgData name="Hsu, Ti" userId="b289efdb-2ab1-46f0-90c9-4d683a2d044c" providerId="ADAL" clId="{7C382BC5-02EA-4F7C-901C-E095C45DAC5B}" dt="2022-06-02T22:08:57.182" v="23426"/>
            <ac:spMkLst>
              <pc:docMk/>
              <pc:sldMasterMk cId="3644997819" sldId="2147483716"/>
              <pc:sldLayoutMk cId="509282894" sldId="2147483686"/>
              <ac:spMk id="7" creationId="{8FB54BE8-0526-614C-A06E-8C6258999B24}"/>
            </ac:spMkLst>
          </pc:spChg>
          <pc:cxnChg chg="mod">
            <ac:chgData name="Hsu, Ti" userId="b289efdb-2ab1-46f0-90c9-4d683a2d044c" providerId="ADAL" clId="{7C382BC5-02EA-4F7C-901C-E095C45DAC5B}" dt="2022-06-02T22:08:57.182" v="23426"/>
            <ac:cxnSpMkLst>
              <pc:docMk/>
              <pc:sldMasterMk cId="3644997819" sldId="2147483716"/>
              <pc:sldLayoutMk cId="509282894" sldId="2147483686"/>
              <ac:cxnSpMk id="8" creationId="{C4E1A789-3A04-9240-BCEC-3DACF2B52870}"/>
            </ac:cxnSpMkLst>
          </pc:cxnChg>
        </pc:sldLayoutChg>
        <pc:sldLayoutChg chg="modSp">
          <pc:chgData name="Hsu, Ti" userId="b289efdb-2ab1-46f0-90c9-4d683a2d044c" providerId="ADAL" clId="{7C382BC5-02EA-4F7C-901C-E095C45DAC5B}" dt="2022-06-02T22:08:57.182" v="23426"/>
          <pc:sldLayoutMkLst>
            <pc:docMk/>
            <pc:sldMasterMk cId="3644997819" sldId="2147483716"/>
            <pc:sldLayoutMk cId="1297889237" sldId="2147483687"/>
          </pc:sldLayoutMkLst>
          <pc:spChg chg="mod">
            <ac:chgData name="Hsu, Ti" userId="b289efdb-2ab1-46f0-90c9-4d683a2d044c" providerId="ADAL" clId="{7C382BC5-02EA-4F7C-901C-E095C45DAC5B}" dt="2022-06-02T22:08:57.182" v="23426"/>
            <ac:spMkLst>
              <pc:docMk/>
              <pc:sldMasterMk cId="3644997819" sldId="2147483716"/>
              <pc:sldLayoutMk cId="1297889237" sldId="2147483687"/>
              <ac:spMk id="2" creationId="{26CBAE84-700B-054E-8730-2262E5327E60}"/>
            </ac:spMkLst>
          </pc:spChg>
          <pc:spChg chg="mod">
            <ac:chgData name="Hsu, Ti" userId="b289efdb-2ab1-46f0-90c9-4d683a2d044c" providerId="ADAL" clId="{7C382BC5-02EA-4F7C-901C-E095C45DAC5B}" dt="2022-06-02T22:08:57.182" v="23426"/>
            <ac:spMkLst>
              <pc:docMk/>
              <pc:sldMasterMk cId="3644997819" sldId="2147483716"/>
              <pc:sldLayoutMk cId="1297889237" sldId="2147483687"/>
              <ac:spMk id="5" creationId="{7055E247-542B-D541-8F36-DBA97343BC92}"/>
            </ac:spMkLst>
          </pc:spChg>
          <pc:spChg chg="mod">
            <ac:chgData name="Hsu, Ti" userId="b289efdb-2ab1-46f0-90c9-4d683a2d044c" providerId="ADAL" clId="{7C382BC5-02EA-4F7C-901C-E095C45DAC5B}" dt="2022-06-02T22:08:57.182" v="23426"/>
            <ac:spMkLst>
              <pc:docMk/>
              <pc:sldMasterMk cId="3644997819" sldId="2147483716"/>
              <pc:sldLayoutMk cId="1297889237" sldId="2147483687"/>
              <ac:spMk id="6" creationId="{2BBC7A98-1B1E-8545-AABD-0F79723A230C}"/>
            </ac:spMkLst>
          </pc:spChg>
          <pc:spChg chg="mod">
            <ac:chgData name="Hsu, Ti" userId="b289efdb-2ab1-46f0-90c9-4d683a2d044c" providerId="ADAL" clId="{7C382BC5-02EA-4F7C-901C-E095C45DAC5B}" dt="2022-06-02T22:08:57.182" v="23426"/>
            <ac:spMkLst>
              <pc:docMk/>
              <pc:sldMasterMk cId="3644997819" sldId="2147483716"/>
              <pc:sldLayoutMk cId="1297889237" sldId="2147483687"/>
              <ac:spMk id="7" creationId="{AA810B86-CAB7-EA43-BC2F-6E66762DC8D3}"/>
            </ac:spMkLst>
          </pc:spChg>
          <pc:picChg chg="mod">
            <ac:chgData name="Hsu, Ti" userId="b289efdb-2ab1-46f0-90c9-4d683a2d044c" providerId="ADAL" clId="{7C382BC5-02EA-4F7C-901C-E095C45DAC5B}" dt="2022-06-02T22:08:57.182" v="23426"/>
            <ac:picMkLst>
              <pc:docMk/>
              <pc:sldMasterMk cId="3644997819" sldId="2147483716"/>
              <pc:sldLayoutMk cId="1297889237" sldId="2147483687"/>
              <ac:picMk id="10" creationId="{4A685527-7A8C-3647-9D96-6D076FA7A7CE}"/>
            </ac:picMkLst>
          </pc:picChg>
          <pc:cxnChg chg="mod">
            <ac:chgData name="Hsu, Ti" userId="b289efdb-2ab1-46f0-90c9-4d683a2d044c" providerId="ADAL" clId="{7C382BC5-02EA-4F7C-901C-E095C45DAC5B}" dt="2022-06-02T22:08:57.182" v="23426"/>
            <ac:cxnSpMkLst>
              <pc:docMk/>
              <pc:sldMasterMk cId="3644997819" sldId="2147483716"/>
              <pc:sldLayoutMk cId="1297889237" sldId="2147483687"/>
              <ac:cxnSpMk id="8" creationId="{C4E1A789-3A04-9240-BCEC-3DACF2B52870}"/>
            </ac:cxnSpMkLst>
          </pc:cxnChg>
        </pc:sldLayoutChg>
        <pc:sldLayoutChg chg="modSp">
          <pc:chgData name="Hsu, Ti" userId="b289efdb-2ab1-46f0-90c9-4d683a2d044c" providerId="ADAL" clId="{7C382BC5-02EA-4F7C-901C-E095C45DAC5B}" dt="2022-06-02T22:08:57.182" v="23426"/>
          <pc:sldLayoutMkLst>
            <pc:docMk/>
            <pc:sldMasterMk cId="3644997819" sldId="2147483716"/>
            <pc:sldLayoutMk cId="1509413788" sldId="2147483688"/>
          </pc:sldLayoutMkLst>
          <pc:spChg chg="mod">
            <ac:chgData name="Hsu, Ti" userId="b289efdb-2ab1-46f0-90c9-4d683a2d044c" providerId="ADAL" clId="{7C382BC5-02EA-4F7C-901C-E095C45DAC5B}" dt="2022-06-02T22:08:57.182" v="23426"/>
            <ac:spMkLst>
              <pc:docMk/>
              <pc:sldMasterMk cId="3644997819" sldId="2147483716"/>
              <pc:sldLayoutMk cId="1509413788" sldId="2147483688"/>
              <ac:spMk id="2" creationId="{26CBAE84-700B-054E-8730-2262E5327E60}"/>
            </ac:spMkLst>
          </pc:spChg>
          <pc:spChg chg="mod">
            <ac:chgData name="Hsu, Ti" userId="b289efdb-2ab1-46f0-90c9-4d683a2d044c" providerId="ADAL" clId="{7C382BC5-02EA-4F7C-901C-E095C45DAC5B}" dt="2022-06-02T22:08:57.182" v="23426"/>
            <ac:spMkLst>
              <pc:docMk/>
              <pc:sldMasterMk cId="3644997819" sldId="2147483716"/>
              <pc:sldLayoutMk cId="1509413788" sldId="2147483688"/>
              <ac:spMk id="9" creationId="{3BDD4F96-5BFE-3049-B4E0-9CDD4F5C3615}"/>
            </ac:spMkLst>
          </pc:spChg>
          <pc:spChg chg="mod">
            <ac:chgData name="Hsu, Ti" userId="b289efdb-2ab1-46f0-90c9-4d683a2d044c" providerId="ADAL" clId="{7C382BC5-02EA-4F7C-901C-E095C45DAC5B}" dt="2022-06-02T22:08:57.182" v="23426"/>
            <ac:spMkLst>
              <pc:docMk/>
              <pc:sldMasterMk cId="3644997819" sldId="2147483716"/>
              <pc:sldLayoutMk cId="1509413788" sldId="2147483688"/>
              <ac:spMk id="12" creationId="{114C79AA-0B96-2A43-86A1-A71A1D4C8E7A}"/>
            </ac:spMkLst>
          </pc:spChg>
          <pc:spChg chg="mod">
            <ac:chgData name="Hsu, Ti" userId="b289efdb-2ab1-46f0-90c9-4d683a2d044c" providerId="ADAL" clId="{7C382BC5-02EA-4F7C-901C-E095C45DAC5B}" dt="2022-06-02T22:08:57.182" v="23426"/>
            <ac:spMkLst>
              <pc:docMk/>
              <pc:sldMasterMk cId="3644997819" sldId="2147483716"/>
              <pc:sldLayoutMk cId="1509413788" sldId="2147483688"/>
              <ac:spMk id="14" creationId="{A7101AB8-54F7-4A4E-9611-F4F2ECFBD1D2}"/>
            </ac:spMkLst>
          </pc:spChg>
          <pc:spChg chg="mod">
            <ac:chgData name="Hsu, Ti" userId="b289efdb-2ab1-46f0-90c9-4d683a2d044c" providerId="ADAL" clId="{7C382BC5-02EA-4F7C-901C-E095C45DAC5B}" dt="2022-06-02T22:08:57.182" v="23426"/>
            <ac:spMkLst>
              <pc:docMk/>
              <pc:sldMasterMk cId="3644997819" sldId="2147483716"/>
              <pc:sldLayoutMk cId="1509413788" sldId="2147483688"/>
              <ac:spMk id="18" creationId="{2C35F063-23A9-F244-9022-8BBB7E277ACC}"/>
            </ac:spMkLst>
          </pc:spChg>
          <pc:picChg chg="mod">
            <ac:chgData name="Hsu, Ti" userId="b289efdb-2ab1-46f0-90c9-4d683a2d044c" providerId="ADAL" clId="{7C382BC5-02EA-4F7C-901C-E095C45DAC5B}" dt="2022-06-02T22:08:57.182" v="23426"/>
            <ac:picMkLst>
              <pc:docMk/>
              <pc:sldMasterMk cId="3644997819" sldId="2147483716"/>
              <pc:sldLayoutMk cId="1509413788" sldId="2147483688"/>
              <ac:picMk id="13" creationId="{F49CB936-90E7-D144-B9DC-7CF3F98E2FF4}"/>
            </ac:picMkLst>
          </pc:picChg>
        </pc:sldLayoutChg>
        <pc:sldLayoutChg chg="modSp">
          <pc:chgData name="Hsu, Ti" userId="b289efdb-2ab1-46f0-90c9-4d683a2d044c" providerId="ADAL" clId="{7C382BC5-02EA-4F7C-901C-E095C45DAC5B}" dt="2022-06-02T22:08:57.182" v="23426"/>
          <pc:sldLayoutMkLst>
            <pc:docMk/>
            <pc:sldMasterMk cId="3644997819" sldId="2147483716"/>
            <pc:sldLayoutMk cId="3788644593" sldId="2147483689"/>
          </pc:sldLayoutMkLst>
          <pc:spChg chg="mod">
            <ac:chgData name="Hsu, Ti" userId="b289efdb-2ab1-46f0-90c9-4d683a2d044c" providerId="ADAL" clId="{7C382BC5-02EA-4F7C-901C-E095C45DAC5B}" dt="2022-06-02T22:08:57.182" v="23426"/>
            <ac:spMkLst>
              <pc:docMk/>
              <pc:sldMasterMk cId="3644997819" sldId="2147483716"/>
              <pc:sldLayoutMk cId="3788644593" sldId="2147483689"/>
              <ac:spMk id="3" creationId="{33438018-43AE-4329-BACA-C859C7CFF4A2}"/>
            </ac:spMkLst>
          </pc:spChg>
          <pc:spChg chg="mod">
            <ac:chgData name="Hsu, Ti" userId="b289efdb-2ab1-46f0-90c9-4d683a2d044c" providerId="ADAL" clId="{7C382BC5-02EA-4F7C-901C-E095C45DAC5B}" dt="2022-06-02T22:08:57.182" v="23426"/>
            <ac:spMkLst>
              <pc:docMk/>
              <pc:sldMasterMk cId="3644997819" sldId="2147483716"/>
              <pc:sldLayoutMk cId="3788644593" sldId="2147483689"/>
              <ac:spMk id="4" creationId="{1C6ACD65-4DC5-40D8-89A9-EBA0997790E8}"/>
            </ac:spMkLst>
          </pc:spChg>
          <pc:spChg chg="mod">
            <ac:chgData name="Hsu, Ti" userId="b289efdb-2ab1-46f0-90c9-4d683a2d044c" providerId="ADAL" clId="{7C382BC5-02EA-4F7C-901C-E095C45DAC5B}" dt="2022-06-02T22:08:57.182" v="23426"/>
            <ac:spMkLst>
              <pc:docMk/>
              <pc:sldMasterMk cId="3644997819" sldId="2147483716"/>
              <pc:sldLayoutMk cId="3788644593" sldId="2147483689"/>
              <ac:spMk id="13" creationId="{184EFEE4-DF1C-4FDF-ABC6-804BF8FA2941}"/>
            </ac:spMkLst>
          </pc:spChg>
          <pc:spChg chg="mod">
            <ac:chgData name="Hsu, Ti" userId="b289efdb-2ab1-46f0-90c9-4d683a2d044c" providerId="ADAL" clId="{7C382BC5-02EA-4F7C-901C-E095C45DAC5B}" dt="2022-06-02T22:08:57.182" v="23426"/>
            <ac:spMkLst>
              <pc:docMk/>
              <pc:sldMasterMk cId="3644997819" sldId="2147483716"/>
              <pc:sldLayoutMk cId="3788644593" sldId="2147483689"/>
              <ac:spMk id="16" creationId="{A47420D0-6FF1-9C4A-B953-EA4EEABBA308}"/>
            </ac:spMkLst>
          </pc:spChg>
          <pc:spChg chg="mod">
            <ac:chgData name="Hsu, Ti" userId="b289efdb-2ab1-46f0-90c9-4d683a2d044c" providerId="ADAL" clId="{7C382BC5-02EA-4F7C-901C-E095C45DAC5B}" dt="2022-06-02T22:08:57.182" v="23426"/>
            <ac:spMkLst>
              <pc:docMk/>
              <pc:sldMasterMk cId="3644997819" sldId="2147483716"/>
              <pc:sldLayoutMk cId="3788644593" sldId="2147483689"/>
              <ac:spMk id="17" creationId="{70E4C36A-C453-EE4B-A1E5-D1232C361273}"/>
            </ac:spMkLst>
          </pc:spChg>
          <pc:spChg chg="mod">
            <ac:chgData name="Hsu, Ti" userId="b289efdb-2ab1-46f0-90c9-4d683a2d044c" providerId="ADAL" clId="{7C382BC5-02EA-4F7C-901C-E095C45DAC5B}" dt="2022-06-02T22:08:57.182" v="23426"/>
            <ac:spMkLst>
              <pc:docMk/>
              <pc:sldMasterMk cId="3644997819" sldId="2147483716"/>
              <pc:sldLayoutMk cId="3788644593" sldId="2147483689"/>
              <ac:spMk id="27" creationId="{73873935-43A0-4C23-AC45-B3EF69B188E1}"/>
            </ac:spMkLst>
          </pc:spChg>
          <pc:grpChg chg="mod">
            <ac:chgData name="Hsu, Ti" userId="b289efdb-2ab1-46f0-90c9-4d683a2d044c" providerId="ADAL" clId="{7C382BC5-02EA-4F7C-901C-E095C45DAC5B}" dt="2022-06-02T22:08:57.182" v="23426"/>
            <ac:grpSpMkLst>
              <pc:docMk/>
              <pc:sldMasterMk cId="3644997819" sldId="2147483716"/>
              <pc:sldLayoutMk cId="3788644593" sldId="2147483689"/>
              <ac:grpSpMk id="11" creationId="{5625728D-FF50-4FF2-AC2E-B13A3D44D5B9}"/>
            </ac:grpSpMkLst>
          </pc:grpChg>
          <pc:picChg chg="mod">
            <ac:chgData name="Hsu, Ti" userId="b289efdb-2ab1-46f0-90c9-4d683a2d044c" providerId="ADAL" clId="{7C382BC5-02EA-4F7C-901C-E095C45DAC5B}" dt="2022-06-02T22:08:57.182" v="23426"/>
            <ac:picMkLst>
              <pc:docMk/>
              <pc:sldMasterMk cId="3644997819" sldId="2147483716"/>
              <pc:sldLayoutMk cId="3788644593" sldId="2147483689"/>
              <ac:picMk id="15" creationId="{6179B039-C5FC-F04C-AB21-BEF980B032D5}"/>
            </ac:picMkLst>
          </pc:picChg>
          <pc:cxnChg chg="mod">
            <ac:chgData name="Hsu, Ti" userId="b289efdb-2ab1-46f0-90c9-4d683a2d044c" providerId="ADAL" clId="{7C382BC5-02EA-4F7C-901C-E095C45DAC5B}" dt="2022-06-02T22:08:57.182" v="23426"/>
            <ac:cxnSpMkLst>
              <pc:docMk/>
              <pc:sldMasterMk cId="3644997819" sldId="2147483716"/>
              <pc:sldLayoutMk cId="3788644593" sldId="2147483689"/>
              <ac:cxnSpMk id="12" creationId="{58A6E0DE-15E0-485B-8083-6D1BB965B9B6}"/>
            </ac:cxnSpMkLst>
          </pc:cxnChg>
          <pc:cxnChg chg="mod">
            <ac:chgData name="Hsu, Ti" userId="b289efdb-2ab1-46f0-90c9-4d683a2d044c" providerId="ADAL" clId="{7C382BC5-02EA-4F7C-901C-E095C45DAC5B}" dt="2022-06-02T22:08:57.182" v="23426"/>
            <ac:cxnSpMkLst>
              <pc:docMk/>
              <pc:sldMasterMk cId="3644997819" sldId="2147483716"/>
              <pc:sldLayoutMk cId="3788644593" sldId="2147483689"/>
              <ac:cxnSpMk id="21" creationId="{4F7216A4-2452-1B4B-AE0D-122E7F5A5965}"/>
            </ac:cxnSpMkLst>
          </pc:cxnChg>
        </pc:sldLayoutChg>
        <pc:sldLayoutChg chg="modSp">
          <pc:chgData name="Hsu, Ti" userId="b289efdb-2ab1-46f0-90c9-4d683a2d044c" providerId="ADAL" clId="{7C382BC5-02EA-4F7C-901C-E095C45DAC5B}" dt="2022-06-02T22:08:57.182" v="23426"/>
          <pc:sldLayoutMkLst>
            <pc:docMk/>
            <pc:sldMasterMk cId="3644997819" sldId="2147483716"/>
            <pc:sldLayoutMk cId="2388073694" sldId="2147483690"/>
          </pc:sldLayoutMkLst>
          <pc:spChg chg="mod">
            <ac:chgData name="Hsu, Ti" userId="b289efdb-2ab1-46f0-90c9-4d683a2d044c" providerId="ADAL" clId="{7C382BC5-02EA-4F7C-901C-E095C45DAC5B}" dt="2022-06-02T22:08:57.182" v="23426"/>
            <ac:spMkLst>
              <pc:docMk/>
              <pc:sldMasterMk cId="3644997819" sldId="2147483716"/>
              <pc:sldLayoutMk cId="2388073694" sldId="2147483690"/>
              <ac:spMk id="2" creationId="{D8224488-0ADE-1843-91C1-1CA371373F2D}"/>
            </ac:spMkLst>
          </pc:spChg>
          <pc:spChg chg="mod">
            <ac:chgData name="Hsu, Ti" userId="b289efdb-2ab1-46f0-90c9-4d683a2d044c" providerId="ADAL" clId="{7C382BC5-02EA-4F7C-901C-E095C45DAC5B}" dt="2022-06-02T22:08:57.182" v="23426"/>
            <ac:spMkLst>
              <pc:docMk/>
              <pc:sldMasterMk cId="3644997819" sldId="2147483716"/>
              <pc:sldLayoutMk cId="2388073694" sldId="2147483690"/>
              <ac:spMk id="4" creationId="{2C17923A-4119-CF48-9F2D-05B0A69EBAD5}"/>
            </ac:spMkLst>
          </pc:spChg>
        </pc:sldLayoutChg>
        <pc:sldLayoutChg chg="modSp">
          <pc:chgData name="Hsu, Ti" userId="b289efdb-2ab1-46f0-90c9-4d683a2d044c" providerId="ADAL" clId="{7C382BC5-02EA-4F7C-901C-E095C45DAC5B}" dt="2022-06-02T22:08:57.182" v="23426"/>
          <pc:sldLayoutMkLst>
            <pc:docMk/>
            <pc:sldMasterMk cId="3644997819" sldId="2147483716"/>
            <pc:sldLayoutMk cId="1974530698" sldId="2147483691"/>
          </pc:sldLayoutMkLst>
          <pc:picChg chg="mod">
            <ac:chgData name="Hsu, Ti" userId="b289efdb-2ab1-46f0-90c9-4d683a2d044c" providerId="ADAL" clId="{7C382BC5-02EA-4F7C-901C-E095C45DAC5B}" dt="2022-06-02T22:08:57.182" v="23426"/>
            <ac:picMkLst>
              <pc:docMk/>
              <pc:sldMasterMk cId="3644997819" sldId="2147483716"/>
              <pc:sldLayoutMk cId="1974530698" sldId="2147483691"/>
              <ac:picMk id="4" creationId="{D94B893B-3A5E-A84C-9A26-CCC1CC0A2366}"/>
            </ac:picMkLst>
          </pc:picChg>
        </pc:sldLayoutChg>
        <pc:sldLayoutChg chg="modSp">
          <pc:chgData name="Hsu, Ti" userId="b289efdb-2ab1-46f0-90c9-4d683a2d044c" providerId="ADAL" clId="{7C382BC5-02EA-4F7C-901C-E095C45DAC5B}" dt="2022-06-02T22:08:57.182" v="23426"/>
          <pc:sldLayoutMkLst>
            <pc:docMk/>
            <pc:sldMasterMk cId="3644997819" sldId="2147483716"/>
            <pc:sldLayoutMk cId="1710712687" sldId="2147483692"/>
          </pc:sldLayoutMkLst>
          <pc:spChg chg="mod">
            <ac:chgData name="Hsu, Ti" userId="b289efdb-2ab1-46f0-90c9-4d683a2d044c" providerId="ADAL" clId="{7C382BC5-02EA-4F7C-901C-E095C45DAC5B}" dt="2022-06-02T22:08:57.182" v="23426"/>
            <ac:spMkLst>
              <pc:docMk/>
              <pc:sldMasterMk cId="3644997819" sldId="2147483716"/>
              <pc:sldLayoutMk cId="1710712687" sldId="2147483692"/>
              <ac:spMk id="5" creationId="{94F85108-BDC9-43A2-BEF1-240E666F4E03}"/>
            </ac:spMkLst>
          </pc:spChg>
          <pc:spChg chg="mod">
            <ac:chgData name="Hsu, Ti" userId="b289efdb-2ab1-46f0-90c9-4d683a2d044c" providerId="ADAL" clId="{7C382BC5-02EA-4F7C-901C-E095C45DAC5B}" dt="2022-06-02T22:08:57.182" v="23426"/>
            <ac:spMkLst>
              <pc:docMk/>
              <pc:sldMasterMk cId="3644997819" sldId="2147483716"/>
              <pc:sldLayoutMk cId="1710712687" sldId="2147483692"/>
              <ac:spMk id="16" creationId="{DC4E94AD-16D9-BE4C-8C57-CFA6654E1BD9}"/>
            </ac:spMkLst>
          </pc:spChg>
          <pc:spChg chg="mod">
            <ac:chgData name="Hsu, Ti" userId="b289efdb-2ab1-46f0-90c9-4d683a2d044c" providerId="ADAL" clId="{7C382BC5-02EA-4F7C-901C-E095C45DAC5B}" dt="2022-06-02T22:08:57.182" v="23426"/>
            <ac:spMkLst>
              <pc:docMk/>
              <pc:sldMasterMk cId="3644997819" sldId="2147483716"/>
              <pc:sldLayoutMk cId="1710712687" sldId="2147483692"/>
              <ac:spMk id="18" creationId="{C6F1B24E-B6B2-2D4F-8CE9-C10E33FBF4C2}"/>
            </ac:spMkLst>
          </pc:spChg>
          <pc:spChg chg="mod">
            <ac:chgData name="Hsu, Ti" userId="b289efdb-2ab1-46f0-90c9-4d683a2d044c" providerId="ADAL" clId="{7C382BC5-02EA-4F7C-901C-E095C45DAC5B}" dt="2022-06-02T22:08:57.182" v="23426"/>
            <ac:spMkLst>
              <pc:docMk/>
              <pc:sldMasterMk cId="3644997819" sldId="2147483716"/>
              <pc:sldLayoutMk cId="1710712687" sldId="2147483692"/>
              <ac:spMk id="19" creationId="{E64293C0-60B2-3341-9C38-86DF7ACA51DC}"/>
            </ac:spMkLst>
          </pc:spChg>
          <pc:spChg chg="mod">
            <ac:chgData name="Hsu, Ti" userId="b289efdb-2ab1-46f0-90c9-4d683a2d044c" providerId="ADAL" clId="{7C382BC5-02EA-4F7C-901C-E095C45DAC5B}" dt="2022-06-02T22:08:57.182" v="23426"/>
            <ac:spMkLst>
              <pc:docMk/>
              <pc:sldMasterMk cId="3644997819" sldId="2147483716"/>
              <pc:sldLayoutMk cId="1710712687" sldId="2147483692"/>
              <ac:spMk id="21" creationId="{5387E550-EB5F-3F4A-9BFA-44D25611C96F}"/>
            </ac:spMkLst>
          </pc:spChg>
          <pc:spChg chg="mod">
            <ac:chgData name="Hsu, Ti" userId="b289efdb-2ab1-46f0-90c9-4d683a2d044c" providerId="ADAL" clId="{7C382BC5-02EA-4F7C-901C-E095C45DAC5B}" dt="2022-06-02T22:08:57.182" v="23426"/>
            <ac:spMkLst>
              <pc:docMk/>
              <pc:sldMasterMk cId="3644997819" sldId="2147483716"/>
              <pc:sldLayoutMk cId="1710712687" sldId="2147483692"/>
              <ac:spMk id="23" creationId="{7C3D46F0-0006-469D-9C96-A2B5BF708743}"/>
            </ac:spMkLst>
          </pc:spChg>
          <pc:spChg chg="mod">
            <ac:chgData name="Hsu, Ti" userId="b289efdb-2ab1-46f0-90c9-4d683a2d044c" providerId="ADAL" clId="{7C382BC5-02EA-4F7C-901C-E095C45DAC5B}" dt="2022-06-02T22:08:57.182" v="23426"/>
            <ac:spMkLst>
              <pc:docMk/>
              <pc:sldMasterMk cId="3644997819" sldId="2147483716"/>
              <pc:sldLayoutMk cId="1710712687" sldId="2147483692"/>
              <ac:spMk id="24" creationId="{8BB67D17-F456-FC43-9C41-9344D6EEB07B}"/>
            </ac:spMkLst>
          </pc:spChg>
          <pc:spChg chg="mod">
            <ac:chgData name="Hsu, Ti" userId="b289efdb-2ab1-46f0-90c9-4d683a2d044c" providerId="ADAL" clId="{7C382BC5-02EA-4F7C-901C-E095C45DAC5B}" dt="2022-06-02T22:08:57.182" v="23426"/>
            <ac:spMkLst>
              <pc:docMk/>
              <pc:sldMasterMk cId="3644997819" sldId="2147483716"/>
              <pc:sldLayoutMk cId="1710712687" sldId="2147483692"/>
              <ac:spMk id="25" creationId="{3ED87A8B-0573-474F-94C0-2F7E344853F2}"/>
            </ac:spMkLst>
          </pc:spChg>
          <pc:spChg chg="mod">
            <ac:chgData name="Hsu, Ti" userId="b289efdb-2ab1-46f0-90c9-4d683a2d044c" providerId="ADAL" clId="{7C382BC5-02EA-4F7C-901C-E095C45DAC5B}" dt="2022-06-02T22:08:57.182" v="23426"/>
            <ac:spMkLst>
              <pc:docMk/>
              <pc:sldMasterMk cId="3644997819" sldId="2147483716"/>
              <pc:sldLayoutMk cId="1710712687" sldId="2147483692"/>
              <ac:spMk id="26" creationId="{60F6E28A-AB38-A64F-9481-C9F0437BFEA5}"/>
            </ac:spMkLst>
          </pc:spChg>
          <pc:spChg chg="mod">
            <ac:chgData name="Hsu, Ti" userId="b289efdb-2ab1-46f0-90c9-4d683a2d044c" providerId="ADAL" clId="{7C382BC5-02EA-4F7C-901C-E095C45DAC5B}" dt="2022-06-02T22:08:57.182" v="23426"/>
            <ac:spMkLst>
              <pc:docMk/>
              <pc:sldMasterMk cId="3644997819" sldId="2147483716"/>
              <pc:sldLayoutMk cId="1710712687" sldId="2147483692"/>
              <ac:spMk id="28" creationId="{86FE37F4-1DCF-2D40-845F-6C10AC016C29}"/>
            </ac:spMkLst>
          </pc:spChg>
          <pc:spChg chg="mod">
            <ac:chgData name="Hsu, Ti" userId="b289efdb-2ab1-46f0-90c9-4d683a2d044c" providerId="ADAL" clId="{7C382BC5-02EA-4F7C-901C-E095C45DAC5B}" dt="2022-06-02T22:08:57.182" v="23426"/>
            <ac:spMkLst>
              <pc:docMk/>
              <pc:sldMasterMk cId="3644997819" sldId="2147483716"/>
              <pc:sldLayoutMk cId="1710712687" sldId="2147483692"/>
              <ac:spMk id="29" creationId="{106DB928-4AE1-4E4B-9A4C-6062FC247709}"/>
            </ac:spMkLst>
          </pc:spChg>
          <pc:spChg chg="mod">
            <ac:chgData name="Hsu, Ti" userId="b289efdb-2ab1-46f0-90c9-4d683a2d044c" providerId="ADAL" clId="{7C382BC5-02EA-4F7C-901C-E095C45DAC5B}" dt="2022-06-02T22:08:57.182" v="23426"/>
            <ac:spMkLst>
              <pc:docMk/>
              <pc:sldMasterMk cId="3644997819" sldId="2147483716"/>
              <pc:sldLayoutMk cId="1710712687" sldId="2147483692"/>
              <ac:spMk id="52" creationId="{8D984633-F962-1848-A009-619CB8211633}"/>
            </ac:spMkLst>
          </pc:spChg>
          <pc:picChg chg="mod">
            <ac:chgData name="Hsu, Ti" userId="b289efdb-2ab1-46f0-90c9-4d683a2d044c" providerId="ADAL" clId="{7C382BC5-02EA-4F7C-901C-E095C45DAC5B}" dt="2022-06-02T22:08:57.182" v="23426"/>
            <ac:picMkLst>
              <pc:docMk/>
              <pc:sldMasterMk cId="3644997819" sldId="2147483716"/>
              <pc:sldLayoutMk cId="1710712687" sldId="2147483692"/>
              <ac:picMk id="22" creationId="{9C14D290-718E-D94D-BEC3-A2B3F3F54CAF}"/>
            </ac:picMkLst>
          </pc:picChg>
          <pc:cxnChg chg="mod">
            <ac:chgData name="Hsu, Ti" userId="b289efdb-2ab1-46f0-90c9-4d683a2d044c" providerId="ADAL" clId="{7C382BC5-02EA-4F7C-901C-E095C45DAC5B}" dt="2022-06-02T22:08:57.182" v="23426"/>
            <ac:cxnSpMkLst>
              <pc:docMk/>
              <pc:sldMasterMk cId="3644997819" sldId="2147483716"/>
              <pc:sldLayoutMk cId="1710712687" sldId="2147483692"/>
              <ac:cxnSpMk id="7" creationId="{E7D57D41-E534-4387-8837-F27E5C2408BD}"/>
            </ac:cxnSpMkLst>
          </pc:cxnChg>
          <pc:cxnChg chg="mod">
            <ac:chgData name="Hsu, Ti" userId="b289efdb-2ab1-46f0-90c9-4d683a2d044c" providerId="ADAL" clId="{7C382BC5-02EA-4F7C-901C-E095C45DAC5B}" dt="2022-06-02T22:08:57.182" v="23426"/>
            <ac:cxnSpMkLst>
              <pc:docMk/>
              <pc:sldMasterMk cId="3644997819" sldId="2147483716"/>
              <pc:sldLayoutMk cId="1710712687" sldId="2147483692"/>
              <ac:cxnSpMk id="14" creationId="{44DE3AB4-3020-8D45-86B7-592F12CB716B}"/>
            </ac:cxnSpMkLst>
          </pc:cxnChg>
          <pc:cxnChg chg="mod">
            <ac:chgData name="Hsu, Ti" userId="b289efdb-2ab1-46f0-90c9-4d683a2d044c" providerId="ADAL" clId="{7C382BC5-02EA-4F7C-901C-E095C45DAC5B}" dt="2022-06-02T22:08:57.182" v="23426"/>
            <ac:cxnSpMkLst>
              <pc:docMk/>
              <pc:sldMasterMk cId="3644997819" sldId="2147483716"/>
              <pc:sldLayoutMk cId="1710712687" sldId="2147483692"/>
              <ac:cxnSpMk id="20" creationId="{1799B91B-7CDD-284B-99CF-8408146B2C0D}"/>
            </ac:cxnSpMkLst>
          </pc:cxnChg>
          <pc:cxnChg chg="mod">
            <ac:chgData name="Hsu, Ti" userId="b289efdb-2ab1-46f0-90c9-4d683a2d044c" providerId="ADAL" clId="{7C382BC5-02EA-4F7C-901C-E095C45DAC5B}" dt="2022-06-02T22:08:57.182" v="23426"/>
            <ac:cxnSpMkLst>
              <pc:docMk/>
              <pc:sldMasterMk cId="3644997819" sldId="2147483716"/>
              <pc:sldLayoutMk cId="1710712687" sldId="2147483692"/>
              <ac:cxnSpMk id="27" creationId="{F9F7D2B0-E449-FD45-9789-FC204088E97C}"/>
            </ac:cxnSpMkLst>
          </pc:cxnChg>
        </pc:sldLayoutChg>
        <pc:sldLayoutChg chg="modSp">
          <pc:chgData name="Hsu, Ti" userId="b289efdb-2ab1-46f0-90c9-4d683a2d044c" providerId="ADAL" clId="{7C382BC5-02EA-4F7C-901C-E095C45DAC5B}" dt="2022-06-02T22:08:57.182" v="23426"/>
          <pc:sldLayoutMkLst>
            <pc:docMk/>
            <pc:sldMasterMk cId="3644997819" sldId="2147483716"/>
            <pc:sldLayoutMk cId="2730753253" sldId="2147483693"/>
          </pc:sldLayoutMkLst>
          <pc:spChg chg="mod">
            <ac:chgData name="Hsu, Ti" userId="b289efdb-2ab1-46f0-90c9-4d683a2d044c" providerId="ADAL" clId="{7C382BC5-02EA-4F7C-901C-E095C45DAC5B}" dt="2022-06-02T22:08:57.182" v="23426"/>
            <ac:spMkLst>
              <pc:docMk/>
              <pc:sldMasterMk cId="3644997819" sldId="2147483716"/>
              <pc:sldLayoutMk cId="2730753253" sldId="2147483693"/>
              <ac:spMk id="3" creationId="{CB993FB4-4336-2048-A6A4-FA306EBBE714}"/>
            </ac:spMkLst>
          </pc:spChg>
          <pc:picChg chg="mod">
            <ac:chgData name="Hsu, Ti" userId="b289efdb-2ab1-46f0-90c9-4d683a2d044c" providerId="ADAL" clId="{7C382BC5-02EA-4F7C-901C-E095C45DAC5B}" dt="2022-06-02T22:08:57.182" v="23426"/>
            <ac:picMkLst>
              <pc:docMk/>
              <pc:sldMasterMk cId="3644997819" sldId="2147483716"/>
              <pc:sldLayoutMk cId="2730753253" sldId="2147483693"/>
              <ac:picMk id="4" creationId="{D94B893B-3A5E-A84C-9A26-CCC1CC0A2366}"/>
            </ac:picMkLst>
          </pc:picChg>
        </pc:sldLayoutChg>
      </pc:sldMasterChg>
      <pc:sldMasterChg chg="del delSldLayout">
        <pc:chgData name="Hsu, Ti" userId="b289efdb-2ab1-46f0-90c9-4d683a2d044c" providerId="ADAL" clId="{7C382BC5-02EA-4F7C-901C-E095C45DAC5B}" dt="2022-05-22T18:35:48.808" v="431" actId="47"/>
        <pc:sldMasterMkLst>
          <pc:docMk/>
          <pc:sldMasterMk cId="202297548" sldId="2147483667"/>
        </pc:sldMasterMkLst>
        <pc:sldLayoutChg chg="del">
          <pc:chgData name="Hsu, Ti" userId="b289efdb-2ab1-46f0-90c9-4d683a2d044c" providerId="ADAL" clId="{7C382BC5-02EA-4F7C-901C-E095C45DAC5B}" dt="2022-05-22T18:35:48.808" v="431" actId="47"/>
          <pc:sldLayoutMkLst>
            <pc:docMk/>
            <pc:sldMasterMk cId="202297548" sldId="2147483667"/>
            <pc:sldLayoutMk cId="698392239" sldId="2147483668"/>
          </pc:sldLayoutMkLst>
        </pc:sldLayoutChg>
        <pc:sldLayoutChg chg="del">
          <pc:chgData name="Hsu, Ti" userId="b289efdb-2ab1-46f0-90c9-4d683a2d044c" providerId="ADAL" clId="{7C382BC5-02EA-4F7C-901C-E095C45DAC5B}" dt="2022-05-22T18:35:48.808" v="431" actId="47"/>
          <pc:sldLayoutMkLst>
            <pc:docMk/>
            <pc:sldMasterMk cId="202297548" sldId="2147483667"/>
            <pc:sldLayoutMk cId="4152759372" sldId="2147483669"/>
          </pc:sldLayoutMkLst>
        </pc:sldLayoutChg>
        <pc:sldLayoutChg chg="del">
          <pc:chgData name="Hsu, Ti" userId="b289efdb-2ab1-46f0-90c9-4d683a2d044c" providerId="ADAL" clId="{7C382BC5-02EA-4F7C-901C-E095C45DAC5B}" dt="2022-05-22T18:35:48.808" v="431" actId="47"/>
          <pc:sldLayoutMkLst>
            <pc:docMk/>
            <pc:sldMasterMk cId="202297548" sldId="2147483667"/>
            <pc:sldLayoutMk cId="2447314495" sldId="2147483670"/>
          </pc:sldLayoutMkLst>
        </pc:sldLayoutChg>
        <pc:sldLayoutChg chg="del">
          <pc:chgData name="Hsu, Ti" userId="b289efdb-2ab1-46f0-90c9-4d683a2d044c" providerId="ADAL" clId="{7C382BC5-02EA-4F7C-901C-E095C45DAC5B}" dt="2022-05-22T18:35:48.808" v="431" actId="47"/>
          <pc:sldLayoutMkLst>
            <pc:docMk/>
            <pc:sldMasterMk cId="202297548" sldId="2147483667"/>
            <pc:sldLayoutMk cId="3562377101" sldId="2147483671"/>
          </pc:sldLayoutMkLst>
        </pc:sldLayoutChg>
        <pc:sldLayoutChg chg="del">
          <pc:chgData name="Hsu, Ti" userId="b289efdb-2ab1-46f0-90c9-4d683a2d044c" providerId="ADAL" clId="{7C382BC5-02EA-4F7C-901C-E095C45DAC5B}" dt="2022-05-22T18:35:48.808" v="431" actId="47"/>
          <pc:sldLayoutMkLst>
            <pc:docMk/>
            <pc:sldMasterMk cId="202297548" sldId="2147483667"/>
            <pc:sldLayoutMk cId="1025822080" sldId="2147483672"/>
          </pc:sldLayoutMkLst>
        </pc:sldLayoutChg>
        <pc:sldLayoutChg chg="del">
          <pc:chgData name="Hsu, Ti" userId="b289efdb-2ab1-46f0-90c9-4d683a2d044c" providerId="ADAL" clId="{7C382BC5-02EA-4F7C-901C-E095C45DAC5B}" dt="2022-05-22T18:35:48.808" v="431" actId="47"/>
          <pc:sldLayoutMkLst>
            <pc:docMk/>
            <pc:sldMasterMk cId="202297548" sldId="2147483667"/>
            <pc:sldLayoutMk cId="3162288905" sldId="2147483673"/>
          </pc:sldLayoutMkLst>
        </pc:sldLayoutChg>
        <pc:sldLayoutChg chg="del">
          <pc:chgData name="Hsu, Ti" userId="b289efdb-2ab1-46f0-90c9-4d683a2d044c" providerId="ADAL" clId="{7C382BC5-02EA-4F7C-901C-E095C45DAC5B}" dt="2022-05-22T18:35:48.808" v="431" actId="47"/>
          <pc:sldLayoutMkLst>
            <pc:docMk/>
            <pc:sldMasterMk cId="202297548" sldId="2147483667"/>
            <pc:sldLayoutMk cId="4091051781" sldId="2147483674"/>
          </pc:sldLayoutMkLst>
        </pc:sldLayoutChg>
        <pc:sldLayoutChg chg="del">
          <pc:chgData name="Hsu, Ti" userId="b289efdb-2ab1-46f0-90c9-4d683a2d044c" providerId="ADAL" clId="{7C382BC5-02EA-4F7C-901C-E095C45DAC5B}" dt="2022-05-22T18:35:48.808" v="431" actId="47"/>
          <pc:sldLayoutMkLst>
            <pc:docMk/>
            <pc:sldMasterMk cId="202297548" sldId="2147483667"/>
            <pc:sldLayoutMk cId="627623120" sldId="2147483675"/>
          </pc:sldLayoutMkLst>
        </pc:sldLayoutChg>
        <pc:sldLayoutChg chg="del">
          <pc:chgData name="Hsu, Ti" userId="b289efdb-2ab1-46f0-90c9-4d683a2d044c" providerId="ADAL" clId="{7C382BC5-02EA-4F7C-901C-E095C45DAC5B}" dt="2022-05-22T18:35:48.808" v="431" actId="47"/>
          <pc:sldLayoutMkLst>
            <pc:docMk/>
            <pc:sldMasterMk cId="202297548" sldId="2147483667"/>
            <pc:sldLayoutMk cId="3538378193" sldId="2147483676"/>
          </pc:sldLayoutMkLst>
        </pc:sldLayoutChg>
        <pc:sldLayoutChg chg="del">
          <pc:chgData name="Hsu, Ti" userId="b289efdb-2ab1-46f0-90c9-4d683a2d044c" providerId="ADAL" clId="{7C382BC5-02EA-4F7C-901C-E095C45DAC5B}" dt="2022-05-22T18:35:48.808" v="431" actId="47"/>
          <pc:sldLayoutMkLst>
            <pc:docMk/>
            <pc:sldMasterMk cId="202297548" sldId="2147483667"/>
            <pc:sldLayoutMk cId="301852506" sldId="2147483677"/>
          </pc:sldLayoutMkLst>
        </pc:sldLayoutChg>
        <pc:sldLayoutChg chg="del">
          <pc:chgData name="Hsu, Ti" userId="b289efdb-2ab1-46f0-90c9-4d683a2d044c" providerId="ADAL" clId="{7C382BC5-02EA-4F7C-901C-E095C45DAC5B}" dt="2022-05-22T18:35:48.808" v="431" actId="47"/>
          <pc:sldLayoutMkLst>
            <pc:docMk/>
            <pc:sldMasterMk cId="202297548" sldId="2147483667"/>
            <pc:sldLayoutMk cId="3742052860" sldId="2147483678"/>
          </pc:sldLayoutMkLst>
        </pc:sldLayoutChg>
      </pc:sldMasterChg>
      <pc:sldMasterChg chg="modSp delSldLayout modSldLayout">
        <pc:chgData name="Hsu, Ti" userId="b289efdb-2ab1-46f0-90c9-4d683a2d044c" providerId="ADAL" clId="{7C382BC5-02EA-4F7C-901C-E095C45DAC5B}" dt="2022-06-02T22:08:57.182" v="23426"/>
        <pc:sldMasterMkLst>
          <pc:docMk/>
          <pc:sldMasterMk cId="2003094035" sldId="2147483694"/>
        </pc:sldMasterMkLst>
        <pc:spChg chg="mod">
          <ac:chgData name="Hsu, Ti" userId="b289efdb-2ab1-46f0-90c9-4d683a2d044c" providerId="ADAL" clId="{7C382BC5-02EA-4F7C-901C-E095C45DAC5B}" dt="2022-06-02T22:08:57.182" v="23426"/>
          <ac:spMkLst>
            <pc:docMk/>
            <pc:sldMasterMk cId="2003094035" sldId="2147483694"/>
            <ac:spMk id="2" creationId="{00000000-0000-0000-0000-000000000000}"/>
          </ac:spMkLst>
        </pc:spChg>
        <pc:spChg chg="mod">
          <ac:chgData name="Hsu, Ti" userId="b289efdb-2ab1-46f0-90c9-4d683a2d044c" providerId="ADAL" clId="{7C382BC5-02EA-4F7C-901C-E095C45DAC5B}" dt="2022-06-02T22:08:57.182" v="23426"/>
          <ac:spMkLst>
            <pc:docMk/>
            <pc:sldMasterMk cId="2003094035" sldId="2147483694"/>
            <ac:spMk id="3" creationId="{00000000-0000-0000-0000-000000000000}"/>
          </ac:spMkLst>
        </pc:spChg>
        <pc:spChg chg="mod">
          <ac:chgData name="Hsu, Ti" userId="b289efdb-2ab1-46f0-90c9-4d683a2d044c" providerId="ADAL" clId="{7C382BC5-02EA-4F7C-901C-E095C45DAC5B}" dt="2022-06-02T22:08:57.182" v="23426"/>
          <ac:spMkLst>
            <pc:docMk/>
            <pc:sldMasterMk cId="2003094035" sldId="2147483694"/>
            <ac:spMk id="4" creationId="{00000000-0000-0000-0000-000000000000}"/>
          </ac:spMkLst>
        </pc:spChg>
        <pc:spChg chg="mod">
          <ac:chgData name="Hsu, Ti" userId="b289efdb-2ab1-46f0-90c9-4d683a2d044c" providerId="ADAL" clId="{7C382BC5-02EA-4F7C-901C-E095C45DAC5B}" dt="2022-06-02T22:08:57.182" v="23426"/>
          <ac:spMkLst>
            <pc:docMk/>
            <pc:sldMasterMk cId="2003094035" sldId="2147483694"/>
            <ac:spMk id="5" creationId="{00000000-0000-0000-0000-000000000000}"/>
          </ac:spMkLst>
        </pc:spChg>
        <pc:spChg chg="mod">
          <ac:chgData name="Hsu, Ti" userId="b289efdb-2ab1-46f0-90c9-4d683a2d044c" providerId="ADAL" clId="{7C382BC5-02EA-4F7C-901C-E095C45DAC5B}" dt="2022-06-02T22:08:57.182" v="23426"/>
          <ac:spMkLst>
            <pc:docMk/>
            <pc:sldMasterMk cId="2003094035" sldId="2147483694"/>
            <ac:spMk id="6" creationId="{00000000-0000-0000-0000-000000000000}"/>
          </ac:spMkLst>
        </pc:spChg>
        <pc:sldLayoutChg chg="modSp">
          <pc:chgData name="Hsu, Ti" userId="b289efdb-2ab1-46f0-90c9-4d683a2d044c" providerId="ADAL" clId="{7C382BC5-02EA-4F7C-901C-E095C45DAC5B}" dt="2022-06-02T22:08:57.182" v="23426"/>
          <pc:sldLayoutMkLst>
            <pc:docMk/>
            <pc:sldMasterMk cId="78532615" sldId="2147483703"/>
            <pc:sldLayoutMk cId="3051827620" sldId="2147483649"/>
          </pc:sldLayoutMkLst>
          <pc:picChg chg="mod">
            <ac:chgData name="Hsu, Ti" userId="b289efdb-2ab1-46f0-90c9-4d683a2d044c" providerId="ADAL" clId="{7C382BC5-02EA-4F7C-901C-E095C45DAC5B}" dt="2022-06-02T22:08:57.182" v="23426"/>
            <ac:picMkLst>
              <pc:docMk/>
              <pc:sldMasterMk cId="78532615" sldId="2147483703"/>
              <pc:sldLayoutMk cId="3051827620" sldId="2147483649"/>
              <ac:picMk id="7" creationId="{E9B0DB71-075D-4822-A400-0EC98CC86D6D}"/>
            </ac:picMkLst>
          </pc:picChg>
          <pc:picChg chg="mod">
            <ac:chgData name="Hsu, Ti" userId="b289efdb-2ab1-46f0-90c9-4d683a2d044c" providerId="ADAL" clId="{7C382BC5-02EA-4F7C-901C-E095C45DAC5B}" dt="2022-06-02T22:08:57.182" v="23426"/>
            <ac:picMkLst>
              <pc:docMk/>
              <pc:sldMasterMk cId="78532615" sldId="2147483703"/>
              <pc:sldLayoutMk cId="3051827620" sldId="2147483649"/>
              <ac:picMk id="8" creationId="{3238666D-4D6F-4367-A82C-A790B0D17670}"/>
            </ac:picMkLst>
          </pc:picChg>
          <pc:picChg chg="mod">
            <ac:chgData name="Hsu, Ti" userId="b289efdb-2ab1-46f0-90c9-4d683a2d044c" providerId="ADAL" clId="{7C382BC5-02EA-4F7C-901C-E095C45DAC5B}" dt="2022-06-02T22:08:57.182" v="23426"/>
            <ac:picMkLst>
              <pc:docMk/>
              <pc:sldMasterMk cId="78532615" sldId="2147483703"/>
              <pc:sldLayoutMk cId="3051827620" sldId="2147483649"/>
              <ac:picMk id="9" creationId="{41771A36-1D24-45D6-A8D0-E8EE46441875}"/>
            </ac:picMkLst>
          </pc:picChg>
          <pc:picChg chg="mod">
            <ac:chgData name="Hsu, Ti" userId="b289efdb-2ab1-46f0-90c9-4d683a2d044c" providerId="ADAL" clId="{7C382BC5-02EA-4F7C-901C-E095C45DAC5B}" dt="2022-06-02T22:08:57.182" v="23426"/>
            <ac:picMkLst>
              <pc:docMk/>
              <pc:sldMasterMk cId="78532615" sldId="2147483703"/>
              <pc:sldLayoutMk cId="3051827620" sldId="2147483649"/>
              <ac:picMk id="10" creationId="{6247E4D3-AC34-4303-8E8F-0BCA73072083}"/>
            </ac:picMkLst>
          </pc:picChg>
          <pc:picChg chg="mod">
            <ac:chgData name="Hsu, Ti" userId="b289efdb-2ab1-46f0-90c9-4d683a2d044c" providerId="ADAL" clId="{7C382BC5-02EA-4F7C-901C-E095C45DAC5B}" dt="2022-06-02T22:08:57.182" v="23426"/>
            <ac:picMkLst>
              <pc:docMk/>
              <pc:sldMasterMk cId="78532615" sldId="2147483703"/>
              <pc:sldLayoutMk cId="3051827620" sldId="2147483649"/>
              <ac:picMk id="11" creationId="{A4BE88C1-ADA3-4A05-9F5E-E140A857D6F5}"/>
            </ac:picMkLst>
          </pc:picChg>
        </pc:sldLayoutChg>
        <pc:sldLayoutChg chg="modSp">
          <pc:chgData name="Hsu, Ti" userId="b289efdb-2ab1-46f0-90c9-4d683a2d044c" providerId="ADAL" clId="{7C382BC5-02EA-4F7C-901C-E095C45DAC5B}" dt="2022-06-02T22:08:57.182" v="23426"/>
          <pc:sldLayoutMkLst>
            <pc:docMk/>
            <pc:sldMasterMk cId="78532615" sldId="2147483703"/>
            <pc:sldLayoutMk cId="1612184157" sldId="2147483651"/>
          </pc:sldLayoutMkLst>
          <pc:picChg chg="mod">
            <ac:chgData name="Hsu, Ti" userId="b289efdb-2ab1-46f0-90c9-4d683a2d044c" providerId="ADAL" clId="{7C382BC5-02EA-4F7C-901C-E095C45DAC5B}" dt="2022-06-02T22:08:57.182" v="23426"/>
            <ac:picMkLst>
              <pc:docMk/>
              <pc:sldMasterMk cId="78532615" sldId="2147483703"/>
              <pc:sldLayoutMk cId="1612184157" sldId="2147483651"/>
              <ac:picMk id="7" creationId="{56F5A750-6CF6-4662-93D5-746C3C54783B}"/>
            </ac:picMkLst>
          </pc:picChg>
          <pc:picChg chg="mod">
            <ac:chgData name="Hsu, Ti" userId="b289efdb-2ab1-46f0-90c9-4d683a2d044c" providerId="ADAL" clId="{7C382BC5-02EA-4F7C-901C-E095C45DAC5B}" dt="2022-06-02T22:08:57.182" v="23426"/>
            <ac:picMkLst>
              <pc:docMk/>
              <pc:sldMasterMk cId="78532615" sldId="2147483703"/>
              <pc:sldLayoutMk cId="1612184157" sldId="2147483651"/>
              <ac:picMk id="8" creationId="{E1C8710A-6895-427A-9044-A17382BCEE40}"/>
            </ac:picMkLst>
          </pc:picChg>
          <pc:picChg chg="mod">
            <ac:chgData name="Hsu, Ti" userId="b289efdb-2ab1-46f0-90c9-4d683a2d044c" providerId="ADAL" clId="{7C382BC5-02EA-4F7C-901C-E095C45DAC5B}" dt="2022-06-02T22:08:57.182" v="23426"/>
            <ac:picMkLst>
              <pc:docMk/>
              <pc:sldMasterMk cId="78532615" sldId="2147483703"/>
              <pc:sldLayoutMk cId="1612184157" sldId="2147483651"/>
              <ac:picMk id="9" creationId="{B5C6DDD2-9D92-429A-8147-20B650405733}"/>
            </ac:picMkLst>
          </pc:picChg>
          <pc:picChg chg="mod">
            <ac:chgData name="Hsu, Ti" userId="b289efdb-2ab1-46f0-90c9-4d683a2d044c" providerId="ADAL" clId="{7C382BC5-02EA-4F7C-901C-E095C45DAC5B}" dt="2022-06-02T22:08:57.182" v="23426"/>
            <ac:picMkLst>
              <pc:docMk/>
              <pc:sldMasterMk cId="78532615" sldId="2147483703"/>
              <pc:sldLayoutMk cId="1612184157" sldId="2147483651"/>
              <ac:picMk id="10" creationId="{63CDA7F3-A6F9-4F2B-AAB7-F659EFA1F07A}"/>
            </ac:picMkLst>
          </pc:picChg>
          <pc:picChg chg="mod">
            <ac:chgData name="Hsu, Ti" userId="b289efdb-2ab1-46f0-90c9-4d683a2d044c" providerId="ADAL" clId="{7C382BC5-02EA-4F7C-901C-E095C45DAC5B}" dt="2022-06-02T22:08:57.182" v="23426"/>
            <ac:picMkLst>
              <pc:docMk/>
              <pc:sldMasterMk cId="78532615" sldId="2147483703"/>
              <pc:sldLayoutMk cId="1612184157" sldId="2147483651"/>
              <ac:picMk id="11" creationId="{92EA1398-ED99-401F-B813-6303D52E288B}"/>
            </ac:picMkLst>
          </pc:picChg>
        </pc:sldLayoutChg>
        <pc:sldLayoutChg chg="modSp">
          <pc:chgData name="Hsu, Ti" userId="b289efdb-2ab1-46f0-90c9-4d683a2d044c" providerId="ADAL" clId="{7C382BC5-02EA-4F7C-901C-E095C45DAC5B}" dt="2022-06-02T22:08:57.182" v="23426"/>
          <pc:sldLayoutMkLst>
            <pc:docMk/>
            <pc:sldMasterMk cId="2003094035" sldId="2147483694"/>
            <pc:sldLayoutMk cId="2905825717" sldId="2147483652"/>
          </pc:sldLayoutMkLst>
          <pc:picChg chg="mod">
            <ac:chgData name="Hsu, Ti" userId="b289efdb-2ab1-46f0-90c9-4d683a2d044c" providerId="ADAL" clId="{7C382BC5-02EA-4F7C-901C-E095C45DAC5B}" dt="2022-06-02T22:08:57.182" v="23426"/>
            <ac:picMkLst>
              <pc:docMk/>
              <pc:sldMasterMk cId="2003094035" sldId="2147483694"/>
              <pc:sldLayoutMk cId="2905825717" sldId="2147483652"/>
              <ac:picMk id="8" creationId="{DB083549-C44D-4E9B-8FDA-822856827A40}"/>
            </ac:picMkLst>
          </pc:picChg>
          <pc:picChg chg="mod">
            <ac:chgData name="Hsu, Ti" userId="b289efdb-2ab1-46f0-90c9-4d683a2d044c" providerId="ADAL" clId="{7C382BC5-02EA-4F7C-901C-E095C45DAC5B}" dt="2022-06-02T22:08:57.182" v="23426"/>
            <ac:picMkLst>
              <pc:docMk/>
              <pc:sldMasterMk cId="2003094035" sldId="2147483694"/>
              <pc:sldLayoutMk cId="2905825717" sldId="2147483652"/>
              <ac:picMk id="9" creationId="{9B1678A8-AC47-4A01-9C12-0C5AE37CE8F8}"/>
            </ac:picMkLst>
          </pc:picChg>
          <pc:picChg chg="mod">
            <ac:chgData name="Hsu, Ti" userId="b289efdb-2ab1-46f0-90c9-4d683a2d044c" providerId="ADAL" clId="{7C382BC5-02EA-4F7C-901C-E095C45DAC5B}" dt="2022-06-02T22:08:57.182" v="23426"/>
            <ac:picMkLst>
              <pc:docMk/>
              <pc:sldMasterMk cId="2003094035" sldId="2147483694"/>
              <pc:sldLayoutMk cId="2905825717" sldId="2147483652"/>
              <ac:picMk id="10" creationId="{9FAD0AF5-84CD-4EBB-AB6E-13229D157E22}"/>
            </ac:picMkLst>
          </pc:picChg>
          <pc:picChg chg="mod">
            <ac:chgData name="Hsu, Ti" userId="b289efdb-2ab1-46f0-90c9-4d683a2d044c" providerId="ADAL" clId="{7C382BC5-02EA-4F7C-901C-E095C45DAC5B}" dt="2022-06-02T22:08:57.182" v="23426"/>
            <ac:picMkLst>
              <pc:docMk/>
              <pc:sldMasterMk cId="2003094035" sldId="2147483694"/>
              <pc:sldLayoutMk cId="2905825717" sldId="2147483652"/>
              <ac:picMk id="11" creationId="{ACD991FB-BEF0-4E36-8819-B104477B915A}"/>
            </ac:picMkLst>
          </pc:picChg>
          <pc:picChg chg="mod">
            <ac:chgData name="Hsu, Ti" userId="b289efdb-2ab1-46f0-90c9-4d683a2d044c" providerId="ADAL" clId="{7C382BC5-02EA-4F7C-901C-E095C45DAC5B}" dt="2022-06-02T22:08:57.182" v="23426"/>
            <ac:picMkLst>
              <pc:docMk/>
              <pc:sldMasterMk cId="2003094035" sldId="2147483694"/>
              <pc:sldLayoutMk cId="2905825717" sldId="2147483652"/>
              <ac:picMk id="12" creationId="{16BF96F3-AA64-4EC2-AF2E-F399E198B2E7}"/>
            </ac:picMkLst>
          </pc:picChg>
          <pc:picChg chg="mod">
            <ac:chgData name="Hsu, Ti" userId="b289efdb-2ab1-46f0-90c9-4d683a2d044c" providerId="ADAL" clId="{7C382BC5-02EA-4F7C-901C-E095C45DAC5B}" dt="2022-06-02T22:08:57.182" v="23426"/>
            <ac:picMkLst>
              <pc:docMk/>
              <pc:sldMasterMk cId="2003094035" sldId="2147483694"/>
              <pc:sldLayoutMk cId="2905825717" sldId="2147483652"/>
              <ac:picMk id="13" creationId="{3E83A048-910D-4508-BAC9-48FD133773F3}"/>
            </ac:picMkLst>
          </pc:picChg>
        </pc:sldLayoutChg>
        <pc:sldLayoutChg chg="modSp">
          <pc:chgData name="Hsu, Ti" userId="b289efdb-2ab1-46f0-90c9-4d683a2d044c" providerId="ADAL" clId="{7C382BC5-02EA-4F7C-901C-E095C45DAC5B}" dt="2022-06-02T22:08:57.182" v="23426"/>
          <pc:sldLayoutMkLst>
            <pc:docMk/>
            <pc:sldMasterMk cId="2003094035" sldId="2147483694"/>
            <pc:sldLayoutMk cId="168117047" sldId="2147483653"/>
          </pc:sldLayoutMkLst>
          <pc:spChg chg="mod">
            <ac:chgData name="Hsu, Ti" userId="b289efdb-2ab1-46f0-90c9-4d683a2d044c" providerId="ADAL" clId="{7C382BC5-02EA-4F7C-901C-E095C45DAC5B}" dt="2022-06-02T22:08:57.182" v="23426"/>
            <ac:spMkLst>
              <pc:docMk/>
              <pc:sldMasterMk cId="2003094035" sldId="2147483694"/>
              <pc:sldLayoutMk cId="168117047" sldId="2147483653"/>
              <ac:spMk id="2" creationId="{00000000-0000-0000-0000-000000000000}"/>
            </ac:spMkLst>
          </pc:spChg>
          <pc:spChg chg="mod">
            <ac:chgData name="Hsu, Ti" userId="b289efdb-2ab1-46f0-90c9-4d683a2d044c" providerId="ADAL" clId="{7C382BC5-02EA-4F7C-901C-E095C45DAC5B}" dt="2022-06-02T22:08:57.182" v="23426"/>
            <ac:spMkLst>
              <pc:docMk/>
              <pc:sldMasterMk cId="2003094035" sldId="2147483694"/>
              <pc:sldLayoutMk cId="168117047" sldId="2147483653"/>
              <ac:spMk id="3" creationId="{00000000-0000-0000-0000-000000000000}"/>
            </ac:spMkLst>
          </pc:spChg>
          <pc:spChg chg="mod">
            <ac:chgData name="Hsu, Ti" userId="b289efdb-2ab1-46f0-90c9-4d683a2d044c" providerId="ADAL" clId="{7C382BC5-02EA-4F7C-901C-E095C45DAC5B}" dt="2022-06-02T22:08:57.182" v="23426"/>
            <ac:spMkLst>
              <pc:docMk/>
              <pc:sldMasterMk cId="2003094035" sldId="2147483694"/>
              <pc:sldLayoutMk cId="168117047" sldId="2147483653"/>
              <ac:spMk id="4" creationId="{00000000-0000-0000-0000-000000000000}"/>
            </ac:spMkLst>
          </pc:spChg>
          <pc:spChg chg="mod">
            <ac:chgData name="Hsu, Ti" userId="b289efdb-2ab1-46f0-90c9-4d683a2d044c" providerId="ADAL" clId="{7C382BC5-02EA-4F7C-901C-E095C45DAC5B}" dt="2022-06-02T22:08:57.182" v="23426"/>
            <ac:spMkLst>
              <pc:docMk/>
              <pc:sldMasterMk cId="2003094035" sldId="2147483694"/>
              <pc:sldLayoutMk cId="168117047" sldId="2147483653"/>
              <ac:spMk id="5" creationId="{00000000-0000-0000-0000-000000000000}"/>
            </ac:spMkLst>
          </pc:spChg>
          <pc:spChg chg="mod">
            <ac:chgData name="Hsu, Ti" userId="b289efdb-2ab1-46f0-90c9-4d683a2d044c" providerId="ADAL" clId="{7C382BC5-02EA-4F7C-901C-E095C45DAC5B}" dt="2022-06-02T22:08:57.182" v="23426"/>
            <ac:spMkLst>
              <pc:docMk/>
              <pc:sldMasterMk cId="2003094035" sldId="2147483694"/>
              <pc:sldLayoutMk cId="168117047" sldId="2147483653"/>
              <ac:spMk id="6" creationId="{00000000-0000-0000-0000-000000000000}"/>
            </ac:spMkLst>
          </pc:spChg>
        </pc:sldLayoutChg>
        <pc:sldLayoutChg chg="modSp">
          <pc:chgData name="Hsu, Ti" userId="b289efdb-2ab1-46f0-90c9-4d683a2d044c" providerId="ADAL" clId="{7C382BC5-02EA-4F7C-901C-E095C45DAC5B}" dt="2022-06-02T22:08:57.182" v="23426"/>
          <pc:sldLayoutMkLst>
            <pc:docMk/>
            <pc:sldMasterMk cId="2003094035" sldId="2147483694"/>
            <pc:sldLayoutMk cId="477805659" sldId="2147483657"/>
          </pc:sldLayoutMkLst>
          <pc:spChg chg="mod">
            <ac:chgData name="Hsu, Ti" userId="b289efdb-2ab1-46f0-90c9-4d683a2d044c" providerId="ADAL" clId="{7C382BC5-02EA-4F7C-901C-E095C45DAC5B}" dt="2022-06-02T22:08:57.182" v="23426"/>
            <ac:spMkLst>
              <pc:docMk/>
              <pc:sldMasterMk cId="2003094035" sldId="2147483694"/>
              <pc:sldLayoutMk cId="477805659" sldId="2147483657"/>
              <ac:spMk id="2" creationId="{00000000-0000-0000-0000-000000000000}"/>
            </ac:spMkLst>
          </pc:spChg>
          <pc:spChg chg="mod">
            <ac:chgData name="Hsu, Ti" userId="b289efdb-2ab1-46f0-90c9-4d683a2d044c" providerId="ADAL" clId="{7C382BC5-02EA-4F7C-901C-E095C45DAC5B}" dt="2022-06-02T22:08:57.182" v="23426"/>
            <ac:spMkLst>
              <pc:docMk/>
              <pc:sldMasterMk cId="2003094035" sldId="2147483694"/>
              <pc:sldLayoutMk cId="477805659" sldId="2147483657"/>
              <ac:spMk id="3" creationId="{00000000-0000-0000-0000-000000000000}"/>
            </ac:spMkLst>
          </pc:spChg>
          <pc:spChg chg="mod">
            <ac:chgData name="Hsu, Ti" userId="b289efdb-2ab1-46f0-90c9-4d683a2d044c" providerId="ADAL" clId="{7C382BC5-02EA-4F7C-901C-E095C45DAC5B}" dt="2022-06-02T22:08:57.182" v="23426"/>
            <ac:spMkLst>
              <pc:docMk/>
              <pc:sldMasterMk cId="2003094035" sldId="2147483694"/>
              <pc:sldLayoutMk cId="477805659" sldId="2147483657"/>
              <ac:spMk id="4" creationId="{00000000-0000-0000-0000-000000000000}"/>
            </ac:spMkLst>
          </pc:spChg>
        </pc:sldLayoutChg>
        <pc:sldLayoutChg chg="modSp">
          <pc:chgData name="Hsu, Ti" userId="b289efdb-2ab1-46f0-90c9-4d683a2d044c" providerId="ADAL" clId="{7C382BC5-02EA-4F7C-901C-E095C45DAC5B}" dt="2022-06-02T22:08:57.182" v="23426"/>
          <pc:sldLayoutMkLst>
            <pc:docMk/>
            <pc:sldMasterMk cId="2003094035" sldId="2147483694"/>
            <pc:sldLayoutMk cId="4025501431" sldId="2147483659"/>
          </pc:sldLayoutMkLst>
          <pc:spChg chg="mod">
            <ac:chgData name="Hsu, Ti" userId="b289efdb-2ab1-46f0-90c9-4d683a2d044c" providerId="ADAL" clId="{7C382BC5-02EA-4F7C-901C-E095C45DAC5B}" dt="2022-06-02T22:08:57.182" v="23426"/>
            <ac:spMkLst>
              <pc:docMk/>
              <pc:sldMasterMk cId="2003094035" sldId="2147483694"/>
              <pc:sldLayoutMk cId="4025501431" sldId="2147483659"/>
              <ac:spMk id="2" creationId="{00000000-0000-0000-0000-000000000000}"/>
            </ac:spMkLst>
          </pc:spChg>
          <pc:spChg chg="mod">
            <ac:chgData name="Hsu, Ti" userId="b289efdb-2ab1-46f0-90c9-4d683a2d044c" providerId="ADAL" clId="{7C382BC5-02EA-4F7C-901C-E095C45DAC5B}" dt="2022-06-02T22:08:57.182" v="23426"/>
            <ac:spMkLst>
              <pc:docMk/>
              <pc:sldMasterMk cId="2003094035" sldId="2147483694"/>
              <pc:sldLayoutMk cId="4025501431" sldId="2147483659"/>
              <ac:spMk id="3" creationId="{00000000-0000-0000-0000-000000000000}"/>
            </ac:spMkLst>
          </pc:spChg>
        </pc:sldLayoutChg>
        <pc:sldLayoutChg chg="del">
          <pc:chgData name="Hsu, Ti" userId="b289efdb-2ab1-46f0-90c9-4d683a2d044c" providerId="ADAL" clId="{7C382BC5-02EA-4F7C-901C-E095C45DAC5B}" dt="2022-05-30T18:46:46.348" v="6954" actId="47"/>
          <pc:sldLayoutMkLst>
            <pc:docMk/>
            <pc:sldMasterMk cId="2003094035" sldId="2147483694"/>
            <pc:sldLayoutMk cId="1470179844" sldId="2147483660"/>
          </pc:sldLayoutMkLst>
        </pc:sldLayoutChg>
        <pc:sldLayoutChg chg="modSp">
          <pc:chgData name="Hsu, Ti" userId="b289efdb-2ab1-46f0-90c9-4d683a2d044c" providerId="ADAL" clId="{7C382BC5-02EA-4F7C-901C-E095C45DAC5B}" dt="2022-06-02T22:08:57.182" v="23426"/>
          <pc:sldLayoutMkLst>
            <pc:docMk/>
            <pc:sldMasterMk cId="78532615" sldId="2147483703"/>
            <pc:sldLayoutMk cId="271431066" sldId="2147483661"/>
          </pc:sldLayoutMkLst>
          <pc:spChg chg="mod">
            <ac:chgData name="Hsu, Ti" userId="b289efdb-2ab1-46f0-90c9-4d683a2d044c" providerId="ADAL" clId="{7C382BC5-02EA-4F7C-901C-E095C45DAC5B}" dt="2022-06-02T22:08:57.182" v="23426"/>
            <ac:spMkLst>
              <pc:docMk/>
              <pc:sldMasterMk cId="78532615" sldId="2147483703"/>
              <pc:sldLayoutMk cId="271431066" sldId="2147483661"/>
              <ac:spMk id="7" creationId="{00000000-0000-0000-0000-000000000000}"/>
            </ac:spMkLst>
          </pc:spChg>
          <pc:spChg chg="mod">
            <ac:chgData name="Hsu, Ti" userId="b289efdb-2ab1-46f0-90c9-4d683a2d044c" providerId="ADAL" clId="{7C382BC5-02EA-4F7C-901C-E095C45DAC5B}" dt="2022-06-02T22:08:57.182" v="23426"/>
            <ac:spMkLst>
              <pc:docMk/>
              <pc:sldMasterMk cId="78532615" sldId="2147483703"/>
              <pc:sldLayoutMk cId="271431066" sldId="2147483661"/>
              <ac:spMk id="8" creationId="{00000000-0000-0000-0000-000000000000}"/>
            </ac:spMkLst>
          </pc:spChg>
          <pc:spChg chg="mod">
            <ac:chgData name="Hsu, Ti" userId="b289efdb-2ab1-46f0-90c9-4d683a2d044c" providerId="ADAL" clId="{7C382BC5-02EA-4F7C-901C-E095C45DAC5B}" dt="2022-06-02T22:08:57.182" v="23426"/>
            <ac:spMkLst>
              <pc:docMk/>
              <pc:sldMasterMk cId="78532615" sldId="2147483703"/>
              <pc:sldLayoutMk cId="271431066" sldId="2147483661"/>
              <ac:spMk id="9" creationId="{00000000-0000-0000-0000-000000000000}"/>
            </ac:spMkLst>
          </pc:spChg>
          <pc:spChg chg="mod">
            <ac:chgData name="Hsu, Ti" userId="b289efdb-2ab1-46f0-90c9-4d683a2d044c" providerId="ADAL" clId="{7C382BC5-02EA-4F7C-901C-E095C45DAC5B}" dt="2022-06-02T22:08:57.182" v="23426"/>
            <ac:spMkLst>
              <pc:docMk/>
              <pc:sldMasterMk cId="78532615" sldId="2147483703"/>
              <pc:sldLayoutMk cId="271431066" sldId="2147483661"/>
              <ac:spMk id="12" creationId="{00000000-0000-0000-0000-000000000000}"/>
            </ac:spMkLst>
          </pc:spChg>
          <pc:spChg chg="mod">
            <ac:chgData name="Hsu, Ti" userId="b289efdb-2ab1-46f0-90c9-4d683a2d044c" providerId="ADAL" clId="{7C382BC5-02EA-4F7C-901C-E095C45DAC5B}" dt="2022-06-02T22:08:57.182" v="23426"/>
            <ac:spMkLst>
              <pc:docMk/>
              <pc:sldMasterMk cId="78532615" sldId="2147483703"/>
              <pc:sldLayoutMk cId="271431066" sldId="2147483661"/>
              <ac:spMk id="13" creationId="{00000000-0000-0000-0000-000000000000}"/>
            </ac:spMkLst>
          </pc:spChg>
          <pc:picChg chg="mod">
            <ac:chgData name="Hsu, Ti" userId="b289efdb-2ab1-46f0-90c9-4d683a2d044c" providerId="ADAL" clId="{7C382BC5-02EA-4F7C-901C-E095C45DAC5B}" dt="2022-06-02T22:08:57.182" v="23426"/>
            <ac:picMkLst>
              <pc:docMk/>
              <pc:sldMasterMk cId="78532615" sldId="2147483703"/>
              <pc:sldLayoutMk cId="271431066" sldId="2147483661"/>
              <ac:picMk id="14" creationId="{FAE1EADA-2089-41BE-B4B5-23681AD85407}"/>
            </ac:picMkLst>
          </pc:picChg>
          <pc:picChg chg="mod">
            <ac:chgData name="Hsu, Ti" userId="b289efdb-2ab1-46f0-90c9-4d683a2d044c" providerId="ADAL" clId="{7C382BC5-02EA-4F7C-901C-E095C45DAC5B}" dt="2022-06-02T22:08:57.182" v="23426"/>
            <ac:picMkLst>
              <pc:docMk/>
              <pc:sldMasterMk cId="78532615" sldId="2147483703"/>
              <pc:sldLayoutMk cId="271431066" sldId="2147483661"/>
              <ac:picMk id="15" creationId="{93F6FE74-C7EE-4D89-8187-2F15ECEB8590}"/>
            </ac:picMkLst>
          </pc:picChg>
          <pc:picChg chg="mod">
            <ac:chgData name="Hsu, Ti" userId="b289efdb-2ab1-46f0-90c9-4d683a2d044c" providerId="ADAL" clId="{7C382BC5-02EA-4F7C-901C-E095C45DAC5B}" dt="2022-06-02T22:08:57.182" v="23426"/>
            <ac:picMkLst>
              <pc:docMk/>
              <pc:sldMasterMk cId="78532615" sldId="2147483703"/>
              <pc:sldLayoutMk cId="271431066" sldId="2147483661"/>
              <ac:picMk id="16" creationId="{AA8F1C1B-EA36-4DE4-A9E1-77874B0D3D03}"/>
            </ac:picMkLst>
          </pc:picChg>
        </pc:sldLayoutChg>
        <pc:sldLayoutChg chg="modSp">
          <pc:chgData name="Hsu, Ti" userId="b289efdb-2ab1-46f0-90c9-4d683a2d044c" providerId="ADAL" clId="{7C382BC5-02EA-4F7C-901C-E095C45DAC5B}" dt="2022-06-02T22:08:57.182" v="23426"/>
          <pc:sldLayoutMkLst>
            <pc:docMk/>
            <pc:sldMasterMk cId="2003094035" sldId="2147483694"/>
            <pc:sldLayoutMk cId="694758376" sldId="2147483695"/>
          </pc:sldLayoutMkLst>
          <pc:spChg chg="mod">
            <ac:chgData name="Hsu, Ti" userId="b289efdb-2ab1-46f0-90c9-4d683a2d044c" providerId="ADAL" clId="{7C382BC5-02EA-4F7C-901C-E095C45DAC5B}" dt="2022-06-02T22:08:57.182" v="23426"/>
            <ac:spMkLst>
              <pc:docMk/>
              <pc:sldMasterMk cId="2003094035" sldId="2147483694"/>
              <pc:sldLayoutMk cId="694758376" sldId="2147483695"/>
              <ac:spMk id="2" creationId="{00000000-0000-0000-0000-000000000000}"/>
            </ac:spMkLst>
          </pc:spChg>
          <pc:spChg chg="mod">
            <ac:chgData name="Hsu, Ti" userId="b289efdb-2ab1-46f0-90c9-4d683a2d044c" providerId="ADAL" clId="{7C382BC5-02EA-4F7C-901C-E095C45DAC5B}" dt="2022-06-02T22:08:57.182" v="23426"/>
            <ac:spMkLst>
              <pc:docMk/>
              <pc:sldMasterMk cId="2003094035" sldId="2147483694"/>
              <pc:sldLayoutMk cId="694758376" sldId="2147483695"/>
              <ac:spMk id="3" creationId="{00000000-0000-0000-0000-000000000000}"/>
            </ac:spMkLst>
          </pc:spChg>
          <pc:spChg chg="mod">
            <ac:chgData name="Hsu, Ti" userId="b289efdb-2ab1-46f0-90c9-4d683a2d044c" providerId="ADAL" clId="{7C382BC5-02EA-4F7C-901C-E095C45DAC5B}" dt="2022-06-02T22:08:57.182" v="23426"/>
            <ac:spMkLst>
              <pc:docMk/>
              <pc:sldMasterMk cId="2003094035" sldId="2147483694"/>
              <pc:sldLayoutMk cId="694758376" sldId="2147483695"/>
              <ac:spMk id="4" creationId="{00000000-0000-0000-0000-000000000000}"/>
            </ac:spMkLst>
          </pc:spChg>
        </pc:sldLayoutChg>
        <pc:sldLayoutChg chg="modSp">
          <pc:chgData name="Hsu, Ti" userId="b289efdb-2ab1-46f0-90c9-4d683a2d044c" providerId="ADAL" clId="{7C382BC5-02EA-4F7C-901C-E095C45DAC5B}" dt="2022-06-02T22:08:57.182" v="23426"/>
          <pc:sldLayoutMkLst>
            <pc:docMk/>
            <pc:sldMasterMk cId="78532615" sldId="2147483703"/>
            <pc:sldLayoutMk cId="598653943" sldId="2147483697"/>
          </pc:sldLayoutMkLst>
          <pc:picChg chg="mod">
            <ac:chgData name="Hsu, Ti" userId="b289efdb-2ab1-46f0-90c9-4d683a2d044c" providerId="ADAL" clId="{7C382BC5-02EA-4F7C-901C-E095C45DAC5B}" dt="2022-06-02T22:08:57.182" v="23426"/>
            <ac:picMkLst>
              <pc:docMk/>
              <pc:sldMasterMk cId="78532615" sldId="2147483703"/>
              <pc:sldLayoutMk cId="598653943" sldId="2147483697"/>
              <ac:picMk id="7" creationId="{661E660C-CF9C-43C4-BA5F-63FE4059E4B8}"/>
            </ac:picMkLst>
          </pc:picChg>
          <pc:picChg chg="mod">
            <ac:chgData name="Hsu, Ti" userId="b289efdb-2ab1-46f0-90c9-4d683a2d044c" providerId="ADAL" clId="{7C382BC5-02EA-4F7C-901C-E095C45DAC5B}" dt="2022-06-02T22:08:57.182" v="23426"/>
            <ac:picMkLst>
              <pc:docMk/>
              <pc:sldMasterMk cId="78532615" sldId="2147483703"/>
              <pc:sldLayoutMk cId="598653943" sldId="2147483697"/>
              <ac:picMk id="8" creationId="{5FF671B4-69EF-46A8-AA4D-1DB8D520E438}"/>
            </ac:picMkLst>
          </pc:picChg>
          <pc:picChg chg="mod">
            <ac:chgData name="Hsu, Ti" userId="b289efdb-2ab1-46f0-90c9-4d683a2d044c" providerId="ADAL" clId="{7C382BC5-02EA-4F7C-901C-E095C45DAC5B}" dt="2022-06-02T22:08:57.182" v="23426"/>
            <ac:picMkLst>
              <pc:docMk/>
              <pc:sldMasterMk cId="78532615" sldId="2147483703"/>
              <pc:sldLayoutMk cId="598653943" sldId="2147483697"/>
              <ac:picMk id="9" creationId="{120FB746-6790-4BE4-91F5-B633BA8FDA22}"/>
            </ac:picMkLst>
          </pc:picChg>
          <pc:picChg chg="mod">
            <ac:chgData name="Hsu, Ti" userId="b289efdb-2ab1-46f0-90c9-4d683a2d044c" providerId="ADAL" clId="{7C382BC5-02EA-4F7C-901C-E095C45DAC5B}" dt="2022-06-02T22:08:57.182" v="23426"/>
            <ac:picMkLst>
              <pc:docMk/>
              <pc:sldMasterMk cId="78532615" sldId="2147483703"/>
              <pc:sldLayoutMk cId="598653943" sldId="2147483697"/>
              <ac:picMk id="10" creationId="{52E20B1E-C314-4E88-B9AE-CD5F10BE8F7B}"/>
            </ac:picMkLst>
          </pc:picChg>
          <pc:picChg chg="mod">
            <ac:chgData name="Hsu, Ti" userId="b289efdb-2ab1-46f0-90c9-4d683a2d044c" providerId="ADAL" clId="{7C382BC5-02EA-4F7C-901C-E095C45DAC5B}" dt="2022-06-02T22:08:57.182" v="23426"/>
            <ac:picMkLst>
              <pc:docMk/>
              <pc:sldMasterMk cId="78532615" sldId="2147483703"/>
              <pc:sldLayoutMk cId="598653943" sldId="2147483697"/>
              <ac:picMk id="11" creationId="{9288FC45-837D-48BC-BDC9-3CD533C1EC33}"/>
            </ac:picMkLst>
          </pc:picChg>
          <pc:picChg chg="mod">
            <ac:chgData name="Hsu, Ti" userId="b289efdb-2ab1-46f0-90c9-4d683a2d044c" providerId="ADAL" clId="{7C382BC5-02EA-4F7C-901C-E095C45DAC5B}" dt="2022-06-02T22:08:57.182" v="23426"/>
            <ac:picMkLst>
              <pc:docMk/>
              <pc:sldMasterMk cId="78532615" sldId="2147483703"/>
              <pc:sldLayoutMk cId="598653943" sldId="2147483697"/>
              <ac:picMk id="12" creationId="{6282E280-B99C-4EDB-9B3D-E0D560AE7E12}"/>
            </ac:picMkLst>
          </pc:picChg>
        </pc:sldLayoutChg>
        <pc:sldLayoutChg chg="modSp">
          <pc:chgData name="Hsu, Ti" userId="b289efdb-2ab1-46f0-90c9-4d683a2d044c" providerId="ADAL" clId="{7C382BC5-02EA-4F7C-901C-E095C45DAC5B}" dt="2022-06-02T22:08:57.182" v="23426"/>
          <pc:sldLayoutMkLst>
            <pc:docMk/>
            <pc:sldMasterMk cId="2003094035" sldId="2147483694"/>
            <pc:sldLayoutMk cId="2078352195" sldId="2147483698"/>
          </pc:sldLayoutMkLst>
          <pc:spChg chg="mod">
            <ac:chgData name="Hsu, Ti" userId="b289efdb-2ab1-46f0-90c9-4d683a2d044c" providerId="ADAL" clId="{7C382BC5-02EA-4F7C-901C-E095C45DAC5B}" dt="2022-06-02T22:08:57.182" v="23426"/>
            <ac:spMkLst>
              <pc:docMk/>
              <pc:sldMasterMk cId="2003094035" sldId="2147483694"/>
              <pc:sldLayoutMk cId="2078352195" sldId="2147483698"/>
              <ac:spMk id="2" creationId="{00000000-0000-0000-0000-000000000000}"/>
            </ac:spMkLst>
          </pc:spChg>
          <pc:spChg chg="mod">
            <ac:chgData name="Hsu, Ti" userId="b289efdb-2ab1-46f0-90c9-4d683a2d044c" providerId="ADAL" clId="{7C382BC5-02EA-4F7C-901C-E095C45DAC5B}" dt="2022-06-02T22:08:57.182" v="23426"/>
            <ac:spMkLst>
              <pc:docMk/>
              <pc:sldMasterMk cId="2003094035" sldId="2147483694"/>
              <pc:sldLayoutMk cId="2078352195" sldId="2147483698"/>
              <ac:spMk id="3" creationId="{00000000-0000-0000-0000-000000000000}"/>
            </ac:spMkLst>
          </pc:spChg>
          <pc:spChg chg="mod">
            <ac:chgData name="Hsu, Ti" userId="b289efdb-2ab1-46f0-90c9-4d683a2d044c" providerId="ADAL" clId="{7C382BC5-02EA-4F7C-901C-E095C45DAC5B}" dt="2022-06-02T22:08:57.182" v="23426"/>
            <ac:spMkLst>
              <pc:docMk/>
              <pc:sldMasterMk cId="2003094035" sldId="2147483694"/>
              <pc:sldLayoutMk cId="2078352195" sldId="2147483698"/>
              <ac:spMk id="4" creationId="{00000000-0000-0000-0000-000000000000}"/>
            </ac:spMkLst>
          </pc:spChg>
          <pc:spChg chg="mod">
            <ac:chgData name="Hsu, Ti" userId="b289efdb-2ab1-46f0-90c9-4d683a2d044c" providerId="ADAL" clId="{7C382BC5-02EA-4F7C-901C-E095C45DAC5B}" dt="2022-06-02T22:08:57.182" v="23426"/>
            <ac:spMkLst>
              <pc:docMk/>
              <pc:sldMasterMk cId="2003094035" sldId="2147483694"/>
              <pc:sldLayoutMk cId="2078352195" sldId="2147483698"/>
              <ac:spMk id="5" creationId="{00000000-0000-0000-0000-000000000000}"/>
            </ac:spMkLst>
          </pc:spChg>
          <pc:spChg chg="mod">
            <ac:chgData name="Hsu, Ti" userId="b289efdb-2ab1-46f0-90c9-4d683a2d044c" providerId="ADAL" clId="{7C382BC5-02EA-4F7C-901C-E095C45DAC5B}" dt="2022-06-02T22:08:57.182" v="23426"/>
            <ac:spMkLst>
              <pc:docMk/>
              <pc:sldMasterMk cId="2003094035" sldId="2147483694"/>
              <pc:sldLayoutMk cId="2078352195" sldId="2147483698"/>
              <ac:spMk id="6" creationId="{00000000-0000-0000-0000-000000000000}"/>
            </ac:spMkLst>
          </pc:spChg>
          <pc:spChg chg="mod">
            <ac:chgData name="Hsu, Ti" userId="b289efdb-2ab1-46f0-90c9-4d683a2d044c" providerId="ADAL" clId="{7C382BC5-02EA-4F7C-901C-E095C45DAC5B}" dt="2022-06-02T22:08:57.182" v="23426"/>
            <ac:spMkLst>
              <pc:docMk/>
              <pc:sldMasterMk cId="2003094035" sldId="2147483694"/>
              <pc:sldLayoutMk cId="2078352195" sldId="2147483698"/>
              <ac:spMk id="11" creationId="{00000000-0000-0000-0000-000000000000}"/>
            </ac:spMkLst>
          </pc:spChg>
        </pc:sldLayoutChg>
        <pc:sldLayoutChg chg="del">
          <pc:chgData name="Hsu, Ti" userId="b289efdb-2ab1-46f0-90c9-4d683a2d044c" providerId="ADAL" clId="{7C382BC5-02EA-4F7C-901C-E095C45DAC5B}" dt="2022-06-01T18:37:33.502" v="14015" actId="47"/>
          <pc:sldLayoutMkLst>
            <pc:docMk/>
            <pc:sldMasterMk cId="2003094035" sldId="2147483694"/>
            <pc:sldLayoutMk cId="3130122945" sldId="2147483703"/>
          </pc:sldLayoutMkLst>
        </pc:sldLayoutChg>
      </pc:sldMasterChg>
      <pc:sldMasterChg chg="modSldLayout">
        <pc:chgData name="Hsu, Ti" userId="b289efdb-2ab1-46f0-90c9-4d683a2d044c" providerId="ADAL" clId="{7C382BC5-02EA-4F7C-901C-E095C45DAC5B}" dt="2022-06-02T22:08:57.182" v="23426"/>
        <pc:sldMasterMkLst>
          <pc:docMk/>
          <pc:sldMasterMk cId="3296444357" sldId="2147483696"/>
        </pc:sldMasterMkLst>
        <pc:sldLayoutChg chg="modSp">
          <pc:chgData name="Hsu, Ti" userId="b289efdb-2ab1-46f0-90c9-4d683a2d044c" providerId="ADAL" clId="{7C382BC5-02EA-4F7C-901C-E095C45DAC5B}" dt="2022-06-02T22:08:57.182" v="23426"/>
          <pc:sldLayoutMkLst>
            <pc:docMk/>
            <pc:sldMasterMk cId="3296444357" sldId="2147483696"/>
            <pc:sldLayoutMk cId="418044826" sldId="2147483701"/>
          </pc:sldLayoutMkLst>
          <pc:spChg chg="mod">
            <ac:chgData name="Hsu, Ti" userId="b289efdb-2ab1-46f0-90c9-4d683a2d044c" providerId="ADAL" clId="{7C382BC5-02EA-4F7C-901C-E095C45DAC5B}" dt="2022-06-02T22:08:57.182" v="23426"/>
            <ac:spMkLst>
              <pc:docMk/>
              <pc:sldMasterMk cId="3296444357" sldId="2147483696"/>
              <pc:sldLayoutMk cId="418044826" sldId="2147483701"/>
              <ac:spMk id="2" creationId="{00000000-0000-0000-0000-000000000000}"/>
            </ac:spMkLst>
          </pc:spChg>
          <pc:spChg chg="mod">
            <ac:chgData name="Hsu, Ti" userId="b289efdb-2ab1-46f0-90c9-4d683a2d044c" providerId="ADAL" clId="{7C382BC5-02EA-4F7C-901C-E095C45DAC5B}" dt="2022-06-02T22:08:57.182" v="23426"/>
            <ac:spMkLst>
              <pc:docMk/>
              <pc:sldMasterMk cId="3296444357" sldId="2147483696"/>
              <pc:sldLayoutMk cId="418044826" sldId="2147483701"/>
              <ac:spMk id="3" creationId="{00000000-0000-0000-0000-000000000000}"/>
            </ac:spMkLst>
          </pc:spChg>
          <pc:spChg chg="mod">
            <ac:chgData name="Hsu, Ti" userId="b289efdb-2ab1-46f0-90c9-4d683a2d044c" providerId="ADAL" clId="{7C382BC5-02EA-4F7C-901C-E095C45DAC5B}" dt="2022-06-02T22:08:57.182" v="23426"/>
            <ac:spMkLst>
              <pc:docMk/>
              <pc:sldMasterMk cId="3296444357" sldId="2147483696"/>
              <pc:sldLayoutMk cId="418044826" sldId="2147483701"/>
              <ac:spMk id="4" creationId="{00000000-0000-0000-0000-000000000000}"/>
            </ac:spMkLst>
          </pc:spChg>
          <pc:spChg chg="mod">
            <ac:chgData name="Hsu, Ti" userId="b289efdb-2ab1-46f0-90c9-4d683a2d044c" providerId="ADAL" clId="{7C382BC5-02EA-4F7C-901C-E095C45DAC5B}" dt="2022-06-02T22:08:57.182" v="23426"/>
            <ac:spMkLst>
              <pc:docMk/>
              <pc:sldMasterMk cId="3296444357" sldId="2147483696"/>
              <pc:sldLayoutMk cId="418044826" sldId="2147483701"/>
              <ac:spMk id="5" creationId="{00000000-0000-0000-0000-000000000000}"/>
            </ac:spMkLst>
          </pc:spChg>
          <pc:spChg chg="mod">
            <ac:chgData name="Hsu, Ti" userId="b289efdb-2ab1-46f0-90c9-4d683a2d044c" providerId="ADAL" clId="{7C382BC5-02EA-4F7C-901C-E095C45DAC5B}" dt="2022-06-02T22:08:57.182" v="23426"/>
            <ac:spMkLst>
              <pc:docMk/>
              <pc:sldMasterMk cId="3296444357" sldId="2147483696"/>
              <pc:sldLayoutMk cId="418044826" sldId="2147483701"/>
              <ac:spMk id="6" creationId="{00000000-0000-0000-0000-000000000000}"/>
            </ac:spMkLst>
          </pc:spChg>
        </pc:sldLayoutChg>
        <pc:sldLayoutChg chg="modSp">
          <pc:chgData name="Hsu, Ti" userId="b289efdb-2ab1-46f0-90c9-4d683a2d044c" providerId="ADAL" clId="{7C382BC5-02EA-4F7C-901C-E095C45DAC5B}" dt="2022-06-02T22:08:57.182" v="23426"/>
          <pc:sldLayoutMkLst>
            <pc:docMk/>
            <pc:sldMasterMk cId="3296444357" sldId="2147483696"/>
            <pc:sldLayoutMk cId="3021598607" sldId="2147483702"/>
          </pc:sldLayoutMkLst>
          <pc:spChg chg="mod">
            <ac:chgData name="Hsu, Ti" userId="b289efdb-2ab1-46f0-90c9-4d683a2d044c" providerId="ADAL" clId="{7C382BC5-02EA-4F7C-901C-E095C45DAC5B}" dt="2022-06-02T22:08:57.182" v="23426"/>
            <ac:spMkLst>
              <pc:docMk/>
              <pc:sldMasterMk cId="3296444357" sldId="2147483696"/>
              <pc:sldLayoutMk cId="3021598607" sldId="2147483702"/>
              <ac:spMk id="2" creationId="{00000000-0000-0000-0000-000000000000}"/>
            </ac:spMkLst>
          </pc:spChg>
          <pc:spChg chg="mod">
            <ac:chgData name="Hsu, Ti" userId="b289efdb-2ab1-46f0-90c9-4d683a2d044c" providerId="ADAL" clId="{7C382BC5-02EA-4F7C-901C-E095C45DAC5B}" dt="2022-06-02T22:08:57.182" v="23426"/>
            <ac:spMkLst>
              <pc:docMk/>
              <pc:sldMasterMk cId="3296444357" sldId="2147483696"/>
              <pc:sldLayoutMk cId="3021598607" sldId="2147483702"/>
              <ac:spMk id="3" creationId="{00000000-0000-0000-0000-000000000000}"/>
            </ac:spMkLst>
          </pc:spChg>
          <pc:spChg chg="mod">
            <ac:chgData name="Hsu, Ti" userId="b289efdb-2ab1-46f0-90c9-4d683a2d044c" providerId="ADAL" clId="{7C382BC5-02EA-4F7C-901C-E095C45DAC5B}" dt="2022-06-02T22:08:57.182" v="23426"/>
            <ac:spMkLst>
              <pc:docMk/>
              <pc:sldMasterMk cId="3296444357" sldId="2147483696"/>
              <pc:sldLayoutMk cId="3021598607" sldId="2147483702"/>
              <ac:spMk id="4" creationId="{00000000-0000-0000-0000-000000000000}"/>
            </ac:spMkLst>
          </pc:spChg>
          <pc:spChg chg="mod">
            <ac:chgData name="Hsu, Ti" userId="b289efdb-2ab1-46f0-90c9-4d683a2d044c" providerId="ADAL" clId="{7C382BC5-02EA-4F7C-901C-E095C45DAC5B}" dt="2022-06-02T22:08:57.182" v="23426"/>
            <ac:spMkLst>
              <pc:docMk/>
              <pc:sldMasterMk cId="3296444357" sldId="2147483696"/>
              <pc:sldLayoutMk cId="3021598607" sldId="2147483702"/>
              <ac:spMk id="5" creationId="{00000000-0000-0000-0000-000000000000}"/>
            </ac:spMkLst>
          </pc:spChg>
          <pc:spChg chg="mod">
            <ac:chgData name="Hsu, Ti" userId="b289efdb-2ab1-46f0-90c9-4d683a2d044c" providerId="ADAL" clId="{7C382BC5-02EA-4F7C-901C-E095C45DAC5B}" dt="2022-06-02T22:08:57.182" v="23426"/>
            <ac:spMkLst>
              <pc:docMk/>
              <pc:sldMasterMk cId="3296444357" sldId="2147483696"/>
              <pc:sldLayoutMk cId="3021598607" sldId="2147483702"/>
              <ac:spMk id="6" creationId="{00000000-0000-0000-0000-000000000000}"/>
            </ac:spMkLst>
          </pc:spChg>
        </pc:sldLayoutChg>
      </pc:sldMasterChg>
      <pc:sldMasterChg chg="modSldLayout">
        <pc:chgData name="Hsu, Ti" userId="b289efdb-2ab1-46f0-90c9-4d683a2d044c" providerId="ADAL" clId="{7C382BC5-02EA-4F7C-901C-E095C45DAC5B}" dt="2022-06-02T22:08:57.182" v="23426"/>
        <pc:sldMasterMkLst>
          <pc:docMk/>
          <pc:sldMasterMk cId="3644997819" sldId="2147483716"/>
        </pc:sldMasterMkLst>
        <pc:sldLayoutChg chg="addSp">
          <pc:chgData name="Hsu, Ti" userId="b289efdb-2ab1-46f0-90c9-4d683a2d044c" providerId="ADAL" clId="{7C382BC5-02EA-4F7C-901C-E095C45DAC5B}" dt="2022-06-02T22:08:57.182" v="23426"/>
          <pc:sldLayoutMkLst>
            <pc:docMk/>
            <pc:sldMasterMk cId="3644997819" sldId="2147483716"/>
            <pc:sldLayoutMk cId="1652589628" sldId="2147483722"/>
          </pc:sldLayoutMkLst>
          <pc:spChg chg="add">
            <ac:chgData name="Hsu, Ti" userId="b289efdb-2ab1-46f0-90c9-4d683a2d044c" providerId="ADAL" clId="{7C382BC5-02EA-4F7C-901C-E095C45DAC5B}" dt="2022-06-02T22:08:57.182" v="23426"/>
            <ac:spMkLst>
              <pc:docMk/>
              <pc:sldMasterMk cId="3644997819" sldId="2147483716"/>
              <pc:sldLayoutMk cId="1652589628" sldId="2147483722"/>
              <ac:spMk id="7" creationId="{9654D79A-6DDA-EE81-936F-4CFC75099232}"/>
            </ac:spMkLst>
          </pc:spChg>
          <pc:picChg chg="add">
            <ac:chgData name="Hsu, Ti" userId="b289efdb-2ab1-46f0-90c9-4d683a2d044c" providerId="ADAL" clId="{7C382BC5-02EA-4F7C-901C-E095C45DAC5B}" dt="2022-06-02T22:08:57.182" v="23426"/>
            <ac:picMkLst>
              <pc:docMk/>
              <pc:sldMasterMk cId="3644997819" sldId="2147483716"/>
              <pc:sldLayoutMk cId="1652589628" sldId="2147483722"/>
              <ac:picMk id="8" creationId="{E4EBA24C-8243-85CE-5513-8A30A7ED1313}"/>
            </ac:picMkLst>
          </pc:picChg>
          <pc:cxnChg chg="add">
            <ac:chgData name="Hsu, Ti" userId="b289efdb-2ab1-46f0-90c9-4d683a2d044c" providerId="ADAL" clId="{7C382BC5-02EA-4F7C-901C-E095C45DAC5B}" dt="2022-06-02T22:08:57.182" v="23426"/>
            <ac:cxnSpMkLst>
              <pc:docMk/>
              <pc:sldMasterMk cId="3644997819" sldId="2147483716"/>
              <pc:sldLayoutMk cId="1652589628" sldId="2147483722"/>
              <ac:cxnSpMk id="6" creationId="{DBAE987E-325C-7766-954F-59B40E048BDD}"/>
            </ac:cxnSpMkLst>
          </pc:cxnChg>
        </pc:sldLayoutChg>
      </pc:sldMasterChg>
    </pc:docChg>
  </pc:docChgLst>
  <pc:docChgLst>
    <pc:chgData name="Hsu, Ti" userId="S::thsu3@uiowa.edu::b289efdb-2ab1-46f0-90c9-4d683a2d044c" providerId="AD" clId="Web-{5FE54BD1-6D51-1599-A3D8-A384CF7168E6}"/>
    <pc:docChg chg="modSld">
      <pc:chgData name="Hsu, Ti" userId="S::thsu3@uiowa.edu::b289efdb-2ab1-46f0-90c9-4d683a2d044c" providerId="AD" clId="Web-{5FE54BD1-6D51-1599-A3D8-A384CF7168E6}" dt="2022-06-06T15:21:40.282" v="66" actId="20577"/>
      <pc:docMkLst>
        <pc:docMk/>
      </pc:docMkLst>
      <pc:sldChg chg="modSp">
        <pc:chgData name="Hsu, Ti" userId="S::thsu3@uiowa.edu::b289efdb-2ab1-46f0-90c9-4d683a2d044c" providerId="AD" clId="Web-{5FE54BD1-6D51-1599-A3D8-A384CF7168E6}" dt="2022-06-06T15:17:22.925" v="55" actId="20577"/>
        <pc:sldMkLst>
          <pc:docMk/>
          <pc:sldMk cId="1971080431" sldId="294"/>
        </pc:sldMkLst>
        <pc:spChg chg="mod">
          <ac:chgData name="Hsu, Ti" userId="S::thsu3@uiowa.edu::b289efdb-2ab1-46f0-90c9-4d683a2d044c" providerId="AD" clId="Web-{5FE54BD1-6D51-1599-A3D8-A384CF7168E6}" dt="2022-06-06T15:17:09.972" v="52" actId="1076"/>
          <ac:spMkLst>
            <pc:docMk/>
            <pc:sldMk cId="1971080431" sldId="294"/>
            <ac:spMk id="2" creationId="{05A5413B-311A-8740-9FBA-19B5367E37FE}"/>
          </ac:spMkLst>
        </pc:spChg>
        <pc:spChg chg="mod">
          <ac:chgData name="Hsu, Ti" userId="S::thsu3@uiowa.edu::b289efdb-2ab1-46f0-90c9-4d683a2d044c" providerId="AD" clId="Web-{5FE54BD1-6D51-1599-A3D8-A384CF7168E6}" dt="2022-06-06T15:17:22.925" v="55" actId="20577"/>
          <ac:spMkLst>
            <pc:docMk/>
            <pc:sldMk cId="1971080431" sldId="294"/>
            <ac:spMk id="4" creationId="{5F6E8446-B7CC-46E8-8169-A5E4E40DDEED}"/>
          </ac:spMkLst>
        </pc:spChg>
      </pc:sldChg>
      <pc:sldChg chg="modSp">
        <pc:chgData name="Hsu, Ti" userId="S::thsu3@uiowa.edu::b289efdb-2ab1-46f0-90c9-4d683a2d044c" providerId="AD" clId="Web-{5FE54BD1-6D51-1599-A3D8-A384CF7168E6}" dt="2022-06-06T15:21:32.579" v="59" actId="20577"/>
        <pc:sldMkLst>
          <pc:docMk/>
          <pc:sldMk cId="3593204495" sldId="303"/>
        </pc:sldMkLst>
        <pc:spChg chg="mod">
          <ac:chgData name="Hsu, Ti" userId="S::thsu3@uiowa.edu::b289efdb-2ab1-46f0-90c9-4d683a2d044c" providerId="AD" clId="Web-{5FE54BD1-6D51-1599-A3D8-A384CF7168E6}" dt="2022-06-06T15:21:32.579" v="59" actId="20577"/>
          <ac:spMkLst>
            <pc:docMk/>
            <pc:sldMk cId="3593204495" sldId="303"/>
            <ac:spMk id="56" creationId="{4CF39EE5-16CC-8E8B-434F-499C2D482200}"/>
          </ac:spMkLst>
        </pc:spChg>
      </pc:sldChg>
      <pc:sldChg chg="modSp">
        <pc:chgData name="Hsu, Ti" userId="S::thsu3@uiowa.edu::b289efdb-2ab1-46f0-90c9-4d683a2d044c" providerId="AD" clId="Web-{5FE54BD1-6D51-1599-A3D8-A384CF7168E6}" dt="2022-06-06T15:21:40.282" v="66" actId="20577"/>
        <pc:sldMkLst>
          <pc:docMk/>
          <pc:sldMk cId="1892190708" sldId="306"/>
        </pc:sldMkLst>
        <pc:spChg chg="mod">
          <ac:chgData name="Hsu, Ti" userId="S::thsu3@uiowa.edu::b289efdb-2ab1-46f0-90c9-4d683a2d044c" providerId="AD" clId="Web-{5FE54BD1-6D51-1599-A3D8-A384CF7168E6}" dt="2022-06-06T15:21:40.282" v="66" actId="20577"/>
          <ac:spMkLst>
            <pc:docMk/>
            <pc:sldMk cId="1892190708" sldId="306"/>
            <ac:spMk id="56" creationId="{4CF39EE5-16CC-8E8B-434F-499C2D482200}"/>
          </ac:spMkLst>
        </pc:spChg>
      </pc:sldChg>
    </pc:docChg>
  </pc:docChgLst>
  <pc:docChgLst>
    <pc:chgData name="Thomas, Emily B K" userId="S::ekroska@uiowa.edu::269968d3-8ace-4efa-a708-fb0a5d45356d" providerId="AD" clId="Web-{514106B9-4E40-4CF7-8874-F143F450A718}"/>
    <pc:docChg chg="modSld sldOrd">
      <pc:chgData name="Thomas, Emily B K" userId="S::ekroska@uiowa.edu::269968d3-8ace-4efa-a708-fb0a5d45356d" providerId="AD" clId="Web-{514106B9-4E40-4CF7-8874-F143F450A718}" dt="2022-06-13T20:59:53.990" v="22" actId="20577"/>
      <pc:docMkLst>
        <pc:docMk/>
      </pc:docMkLst>
      <pc:sldChg chg="modSp">
        <pc:chgData name="Thomas, Emily B K" userId="S::ekroska@uiowa.edu::269968d3-8ace-4efa-a708-fb0a5d45356d" providerId="AD" clId="Web-{514106B9-4E40-4CF7-8874-F143F450A718}" dt="2022-06-13T20:49:06.314" v="1" actId="14100"/>
        <pc:sldMkLst>
          <pc:docMk/>
          <pc:sldMk cId="2300318727" sldId="292"/>
        </pc:sldMkLst>
        <pc:spChg chg="mod">
          <ac:chgData name="Thomas, Emily B K" userId="S::ekroska@uiowa.edu::269968d3-8ace-4efa-a708-fb0a5d45356d" providerId="AD" clId="Web-{514106B9-4E40-4CF7-8874-F143F450A718}" dt="2022-06-13T20:49:06.314" v="1" actId="14100"/>
          <ac:spMkLst>
            <pc:docMk/>
            <pc:sldMk cId="2300318727" sldId="292"/>
            <ac:spMk id="56" creationId="{4CF39EE5-16CC-8E8B-434F-499C2D482200}"/>
          </ac:spMkLst>
        </pc:spChg>
      </pc:sldChg>
      <pc:sldChg chg="modSp modNotes">
        <pc:chgData name="Thomas, Emily B K" userId="S::ekroska@uiowa.edu::269968d3-8ace-4efa-a708-fb0a5d45356d" providerId="AD" clId="Web-{514106B9-4E40-4CF7-8874-F143F450A718}" dt="2022-06-13T20:59:53.990" v="22" actId="20577"/>
        <pc:sldMkLst>
          <pc:docMk/>
          <pc:sldMk cId="281577977" sldId="310"/>
        </pc:sldMkLst>
        <pc:spChg chg="mod">
          <ac:chgData name="Thomas, Emily B K" userId="S::ekroska@uiowa.edu::269968d3-8ace-4efa-a708-fb0a5d45356d" providerId="AD" clId="Web-{514106B9-4E40-4CF7-8874-F143F450A718}" dt="2022-06-13T20:59:53.990" v="22" actId="20577"/>
          <ac:spMkLst>
            <pc:docMk/>
            <pc:sldMk cId="281577977" sldId="310"/>
            <ac:spMk id="5" creationId="{F72F7885-BB99-58C5-EF5F-117B23AFD4EF}"/>
          </ac:spMkLst>
        </pc:spChg>
      </pc:sldChg>
      <pc:sldChg chg="ord">
        <pc:chgData name="Thomas, Emily B K" userId="S::ekroska@uiowa.edu::269968d3-8ace-4efa-a708-fb0a5d45356d" providerId="AD" clId="Web-{514106B9-4E40-4CF7-8874-F143F450A718}" dt="2022-06-13T20:57:17.911" v="8"/>
        <pc:sldMkLst>
          <pc:docMk/>
          <pc:sldMk cId="390188569" sldId="315"/>
        </pc:sldMkLst>
      </pc:sldChg>
      <pc:sldChg chg="ord">
        <pc:chgData name="Thomas, Emily B K" userId="S::ekroska@uiowa.edu::269968d3-8ace-4efa-a708-fb0a5d45356d" providerId="AD" clId="Web-{514106B9-4E40-4CF7-8874-F143F450A718}" dt="2022-06-13T20:57:17.911" v="9"/>
        <pc:sldMkLst>
          <pc:docMk/>
          <pc:sldMk cId="929582920" sldId="316"/>
        </pc:sldMkLst>
      </pc:sldChg>
      <pc:sldChg chg="ord">
        <pc:chgData name="Thomas, Emily B K" userId="S::ekroska@uiowa.edu::269968d3-8ace-4efa-a708-fb0a5d45356d" providerId="AD" clId="Web-{514106B9-4E40-4CF7-8874-F143F450A718}" dt="2022-06-13T20:57:17.911" v="7"/>
        <pc:sldMkLst>
          <pc:docMk/>
          <pc:sldMk cId="3110916669" sldId="317"/>
        </pc:sldMkLst>
      </pc:sldChg>
      <pc:sldChg chg="ord">
        <pc:chgData name="Thomas, Emily B K" userId="S::ekroska@uiowa.edu::269968d3-8ace-4efa-a708-fb0a5d45356d" providerId="AD" clId="Web-{514106B9-4E40-4CF7-8874-F143F450A718}" dt="2022-06-13T20:57:17.911" v="6"/>
        <pc:sldMkLst>
          <pc:docMk/>
          <pc:sldMk cId="12152243" sldId="318"/>
        </pc:sldMkLst>
      </pc:sldChg>
      <pc:sldChg chg="delSp modSp">
        <pc:chgData name="Thomas, Emily B K" userId="S::ekroska@uiowa.edu::269968d3-8ace-4efa-a708-fb0a5d45356d" providerId="AD" clId="Web-{514106B9-4E40-4CF7-8874-F143F450A718}" dt="2022-06-13T20:49:44.221" v="5" actId="1076"/>
        <pc:sldMkLst>
          <pc:docMk/>
          <pc:sldMk cId="2647902760" sldId="335"/>
        </pc:sldMkLst>
        <pc:spChg chg="del">
          <ac:chgData name="Thomas, Emily B K" userId="S::ekroska@uiowa.edu::269968d3-8ace-4efa-a708-fb0a5d45356d" providerId="AD" clId="Web-{514106B9-4E40-4CF7-8874-F143F450A718}" dt="2022-06-13T20:49:35.267" v="2"/>
          <ac:spMkLst>
            <pc:docMk/>
            <pc:sldMk cId="2647902760" sldId="335"/>
            <ac:spMk id="5" creationId="{CBBB3735-229C-4456-BAC9-9A134FD34622}"/>
          </ac:spMkLst>
        </pc:spChg>
        <pc:spChg chg="del">
          <ac:chgData name="Thomas, Emily B K" userId="S::ekroska@uiowa.edu::269968d3-8ace-4efa-a708-fb0a5d45356d" providerId="AD" clId="Web-{514106B9-4E40-4CF7-8874-F143F450A718}" dt="2022-06-13T20:49:38.345" v="3"/>
          <ac:spMkLst>
            <pc:docMk/>
            <pc:sldMk cId="2647902760" sldId="335"/>
            <ac:spMk id="15" creationId="{6FF00F43-0D91-9904-1831-1E0094AA914F}"/>
          </ac:spMkLst>
        </pc:spChg>
        <pc:picChg chg="mod">
          <ac:chgData name="Thomas, Emily B K" userId="S::ekroska@uiowa.edu::269968d3-8ace-4efa-a708-fb0a5d45356d" providerId="AD" clId="Web-{514106B9-4E40-4CF7-8874-F143F450A718}" dt="2022-06-13T20:49:44.221" v="5" actId="1076"/>
          <ac:picMkLst>
            <pc:docMk/>
            <pc:sldMk cId="2647902760" sldId="335"/>
            <ac:picMk id="4" creationId="{9FBE2DE4-85DB-CDDA-4DDF-A7227F14F7AF}"/>
          </ac:picMkLst>
        </pc:picChg>
      </pc:sldChg>
    </pc:docChg>
  </pc:docChgLst>
  <pc:docChgLst>
    <pc:chgData name="Thomas, Emily B K" userId="S::ekroska@uiowa.edu::269968d3-8ace-4efa-a708-fb0a5d45356d" providerId="AD" clId="Web-{52BF9B40-FDF3-0A5B-66A8-7D34DD3A086B}"/>
    <pc:docChg chg="modSld">
      <pc:chgData name="Thomas, Emily B K" userId="S::ekroska@uiowa.edu::269968d3-8ace-4efa-a708-fb0a5d45356d" providerId="AD" clId="Web-{52BF9B40-FDF3-0A5B-66A8-7D34DD3A086B}" dt="2022-06-06T14:15:52.593" v="6" actId="20577"/>
      <pc:docMkLst>
        <pc:docMk/>
      </pc:docMkLst>
      <pc:sldChg chg="modNotes">
        <pc:chgData name="Thomas, Emily B K" userId="S::ekroska@uiowa.edu::269968d3-8ace-4efa-a708-fb0a5d45356d" providerId="AD" clId="Web-{52BF9B40-FDF3-0A5B-66A8-7D34DD3A086B}" dt="2022-06-06T14:11:24.095" v="0"/>
        <pc:sldMkLst>
          <pc:docMk/>
          <pc:sldMk cId="956373311" sldId="287"/>
        </pc:sldMkLst>
      </pc:sldChg>
      <pc:sldChg chg="modSp">
        <pc:chgData name="Thomas, Emily B K" userId="S::ekroska@uiowa.edu::269968d3-8ace-4efa-a708-fb0a5d45356d" providerId="AD" clId="Web-{52BF9B40-FDF3-0A5B-66A8-7D34DD3A086B}" dt="2022-06-06T14:12:23.345" v="3" actId="20577"/>
        <pc:sldMkLst>
          <pc:docMk/>
          <pc:sldMk cId="2300318727" sldId="292"/>
        </pc:sldMkLst>
        <pc:spChg chg="mod">
          <ac:chgData name="Thomas, Emily B K" userId="S::ekroska@uiowa.edu::269968d3-8ace-4efa-a708-fb0a5d45356d" providerId="AD" clId="Web-{52BF9B40-FDF3-0A5B-66A8-7D34DD3A086B}" dt="2022-06-06T14:12:23.345" v="3" actId="20577"/>
          <ac:spMkLst>
            <pc:docMk/>
            <pc:sldMk cId="2300318727" sldId="292"/>
            <ac:spMk id="16" creationId="{2EF4A454-04E9-73FF-CF72-4A0700F950E7}"/>
          </ac:spMkLst>
        </pc:spChg>
        <pc:spChg chg="mod">
          <ac:chgData name="Thomas, Emily B K" userId="S::ekroska@uiowa.edu::269968d3-8ace-4efa-a708-fb0a5d45356d" providerId="AD" clId="Web-{52BF9B40-FDF3-0A5B-66A8-7D34DD3A086B}" dt="2022-06-06T14:12:18.032" v="2" actId="20577"/>
          <ac:spMkLst>
            <pc:docMk/>
            <pc:sldMk cId="2300318727" sldId="292"/>
            <ac:spMk id="56" creationId="{4CF39EE5-16CC-8E8B-434F-499C2D482200}"/>
          </ac:spMkLst>
        </pc:spChg>
      </pc:sldChg>
      <pc:sldChg chg="modSp">
        <pc:chgData name="Thomas, Emily B K" userId="S::ekroska@uiowa.edu::269968d3-8ace-4efa-a708-fb0a5d45356d" providerId="AD" clId="Web-{52BF9B40-FDF3-0A5B-66A8-7D34DD3A086B}" dt="2022-06-06T14:15:52.593" v="6" actId="20577"/>
        <pc:sldMkLst>
          <pc:docMk/>
          <pc:sldMk cId="1971080431" sldId="294"/>
        </pc:sldMkLst>
        <pc:spChg chg="mod">
          <ac:chgData name="Thomas, Emily B K" userId="S::ekroska@uiowa.edu::269968d3-8ace-4efa-a708-fb0a5d45356d" providerId="AD" clId="Web-{52BF9B40-FDF3-0A5B-66A8-7D34DD3A086B}" dt="2022-06-06T14:15:52.593" v="6" actId="20577"/>
          <ac:spMkLst>
            <pc:docMk/>
            <pc:sldMk cId="1971080431" sldId="294"/>
            <ac:spMk id="4" creationId="{5F6E8446-B7CC-46E8-8169-A5E4E40DDEED}"/>
          </ac:spMkLst>
        </pc:spChg>
      </pc:sldChg>
      <pc:sldChg chg="modSp">
        <pc:chgData name="Thomas, Emily B K" userId="S::ekroska@uiowa.edu::269968d3-8ace-4efa-a708-fb0a5d45356d" providerId="AD" clId="Web-{52BF9B40-FDF3-0A5B-66A8-7D34DD3A086B}" dt="2022-06-06T14:13:52.406" v="4" actId="20577"/>
        <pc:sldMkLst>
          <pc:docMk/>
          <pc:sldMk cId="1892190708" sldId="306"/>
        </pc:sldMkLst>
        <pc:spChg chg="mod">
          <ac:chgData name="Thomas, Emily B K" userId="S::ekroska@uiowa.edu::269968d3-8ace-4efa-a708-fb0a5d45356d" providerId="AD" clId="Web-{52BF9B40-FDF3-0A5B-66A8-7D34DD3A086B}" dt="2022-06-06T14:13:52.406" v="4" actId="20577"/>
          <ac:spMkLst>
            <pc:docMk/>
            <pc:sldMk cId="1892190708" sldId="306"/>
            <ac:spMk id="56" creationId="{4CF39EE5-16CC-8E8B-434F-499C2D482200}"/>
          </ac:spMkLst>
        </pc:spChg>
      </pc:sldChg>
    </pc:docChg>
  </pc:docChgLst>
  <pc:docChgLst>
    <pc:chgData name="Hsu, Ti" userId="S::thsu3@uiowa.edu::b289efdb-2ab1-46f0-90c9-4d683a2d044c" providerId="AD" clId="Web-{576F6341-8805-0D6C-8968-F9520502861A}"/>
    <pc:docChg chg="addSld modSld addMainMaster modMainMaster">
      <pc:chgData name="Hsu, Ti" userId="S::thsu3@uiowa.edu::b289efdb-2ab1-46f0-90c9-4d683a2d044c" providerId="AD" clId="Web-{576F6341-8805-0D6C-8968-F9520502861A}" dt="2022-05-24T19:57:18.145" v="108" actId="20577"/>
      <pc:docMkLst>
        <pc:docMk/>
      </pc:docMkLst>
      <pc:sldChg chg="modSp">
        <pc:chgData name="Hsu, Ti" userId="S::thsu3@uiowa.edu::b289efdb-2ab1-46f0-90c9-4d683a2d044c" providerId="AD" clId="Web-{576F6341-8805-0D6C-8968-F9520502861A}" dt="2022-05-24T19:51:48.160" v="0" actId="1076"/>
        <pc:sldMkLst>
          <pc:docMk/>
          <pc:sldMk cId="4064502807" sldId="288"/>
        </pc:sldMkLst>
        <pc:picChg chg="mod">
          <ac:chgData name="Hsu, Ti" userId="S::thsu3@uiowa.edu::b289efdb-2ab1-46f0-90c9-4d683a2d044c" providerId="AD" clId="Web-{576F6341-8805-0D6C-8968-F9520502861A}" dt="2022-05-24T19:51:48.160" v="0" actId="1076"/>
          <ac:picMkLst>
            <pc:docMk/>
            <pc:sldMk cId="4064502807" sldId="288"/>
            <ac:picMk id="1028" creationId="{46924B27-0A31-EDA7-F6DA-2F9D1AA124E6}"/>
          </ac:picMkLst>
        </pc:picChg>
      </pc:sldChg>
      <pc:sldChg chg="modSp">
        <pc:chgData name="Hsu, Ti" userId="S::thsu3@uiowa.edu::b289efdb-2ab1-46f0-90c9-4d683a2d044c" providerId="AD" clId="Web-{576F6341-8805-0D6C-8968-F9520502861A}" dt="2022-05-24T19:52:06.004" v="13" actId="1076"/>
        <pc:sldMkLst>
          <pc:docMk/>
          <pc:sldMk cId="54013870" sldId="289"/>
        </pc:sldMkLst>
        <pc:spChg chg="mod">
          <ac:chgData name="Hsu, Ti" userId="S::thsu3@uiowa.edu::b289efdb-2ab1-46f0-90c9-4d683a2d044c" providerId="AD" clId="Web-{576F6341-8805-0D6C-8968-F9520502861A}" dt="2022-05-24T19:52:06.004" v="13" actId="1076"/>
          <ac:spMkLst>
            <pc:docMk/>
            <pc:sldMk cId="54013870" sldId="289"/>
            <ac:spMk id="5" creationId="{CBBB3735-229C-4456-BAC9-9A134FD34622}"/>
          </ac:spMkLst>
        </pc:spChg>
      </pc:sldChg>
      <pc:sldChg chg="add replId">
        <pc:chgData name="Hsu, Ti" userId="S::thsu3@uiowa.edu::b289efdb-2ab1-46f0-90c9-4d683a2d044c" providerId="AD" clId="Web-{576F6341-8805-0D6C-8968-F9520502861A}" dt="2022-05-24T19:52:12.895" v="14"/>
        <pc:sldMkLst>
          <pc:docMk/>
          <pc:sldMk cId="2091846782" sldId="290"/>
        </pc:sldMkLst>
      </pc:sldChg>
      <pc:sldChg chg="modSp add replId">
        <pc:chgData name="Hsu, Ti" userId="S::thsu3@uiowa.edu::b289efdb-2ab1-46f0-90c9-4d683a2d044c" providerId="AD" clId="Web-{576F6341-8805-0D6C-8968-F9520502861A}" dt="2022-05-24T19:52:42.942" v="18" actId="20577"/>
        <pc:sldMkLst>
          <pc:docMk/>
          <pc:sldMk cId="1276444417" sldId="291"/>
        </pc:sldMkLst>
        <pc:spChg chg="mod">
          <ac:chgData name="Hsu, Ti" userId="S::thsu3@uiowa.edu::b289efdb-2ab1-46f0-90c9-4d683a2d044c" providerId="AD" clId="Web-{576F6341-8805-0D6C-8968-F9520502861A}" dt="2022-05-24T19:52:42.942" v="18" actId="20577"/>
          <ac:spMkLst>
            <pc:docMk/>
            <pc:sldMk cId="1276444417" sldId="291"/>
            <ac:spMk id="5" creationId="{CBBB3735-229C-4456-BAC9-9A134FD34622}"/>
          </ac:spMkLst>
        </pc:spChg>
      </pc:sldChg>
      <pc:sldChg chg="modSp add replId">
        <pc:chgData name="Hsu, Ti" userId="S::thsu3@uiowa.edu::b289efdb-2ab1-46f0-90c9-4d683a2d044c" providerId="AD" clId="Web-{576F6341-8805-0D6C-8968-F9520502861A}" dt="2022-05-24T19:52:54.535" v="27" actId="20577"/>
        <pc:sldMkLst>
          <pc:docMk/>
          <pc:sldMk cId="2300318727" sldId="292"/>
        </pc:sldMkLst>
        <pc:spChg chg="mod">
          <ac:chgData name="Hsu, Ti" userId="S::thsu3@uiowa.edu::b289efdb-2ab1-46f0-90c9-4d683a2d044c" providerId="AD" clId="Web-{576F6341-8805-0D6C-8968-F9520502861A}" dt="2022-05-24T19:52:54.535" v="27" actId="20577"/>
          <ac:spMkLst>
            <pc:docMk/>
            <pc:sldMk cId="2300318727" sldId="292"/>
            <ac:spMk id="5" creationId="{CBBB3735-229C-4456-BAC9-9A134FD34622}"/>
          </ac:spMkLst>
        </pc:spChg>
      </pc:sldChg>
      <pc:sldChg chg="modSp add replId">
        <pc:chgData name="Hsu, Ti" userId="S::thsu3@uiowa.edu::b289efdb-2ab1-46f0-90c9-4d683a2d044c" providerId="AD" clId="Web-{576F6341-8805-0D6C-8968-F9520502861A}" dt="2022-05-24T19:53:13.988" v="46" actId="20577"/>
        <pc:sldMkLst>
          <pc:docMk/>
          <pc:sldMk cId="2995293803" sldId="293"/>
        </pc:sldMkLst>
        <pc:spChg chg="mod">
          <ac:chgData name="Hsu, Ti" userId="S::thsu3@uiowa.edu::b289efdb-2ab1-46f0-90c9-4d683a2d044c" providerId="AD" clId="Web-{576F6341-8805-0D6C-8968-F9520502861A}" dt="2022-05-24T19:53:13.988" v="46" actId="20577"/>
          <ac:spMkLst>
            <pc:docMk/>
            <pc:sldMk cId="2995293803" sldId="293"/>
            <ac:spMk id="5" creationId="{CBBB3735-229C-4456-BAC9-9A134FD34622}"/>
          </ac:spMkLst>
        </pc:spChg>
      </pc:sldChg>
      <pc:sldChg chg="modSp add">
        <pc:chgData name="Hsu, Ti" userId="S::thsu3@uiowa.edu::b289efdb-2ab1-46f0-90c9-4d683a2d044c" providerId="AD" clId="Web-{576F6341-8805-0D6C-8968-F9520502861A}" dt="2022-05-24T19:57:18.145" v="108" actId="20577"/>
        <pc:sldMkLst>
          <pc:docMk/>
          <pc:sldMk cId="1971080431" sldId="294"/>
        </pc:sldMkLst>
        <pc:spChg chg="mod">
          <ac:chgData name="Hsu, Ti" userId="S::thsu3@uiowa.edu::b289efdb-2ab1-46f0-90c9-4d683a2d044c" providerId="AD" clId="Web-{576F6341-8805-0D6C-8968-F9520502861A}" dt="2022-05-24T19:55:56.504" v="56" actId="20577"/>
          <ac:spMkLst>
            <pc:docMk/>
            <pc:sldMk cId="1971080431" sldId="294"/>
            <ac:spMk id="2" creationId="{05A5413B-311A-8740-9FBA-19B5367E37FE}"/>
          </ac:spMkLst>
        </pc:spChg>
        <pc:spChg chg="mod">
          <ac:chgData name="Hsu, Ti" userId="S::thsu3@uiowa.edu::b289efdb-2ab1-46f0-90c9-4d683a2d044c" providerId="AD" clId="Web-{576F6341-8805-0D6C-8968-F9520502861A}" dt="2022-05-24T19:57:18.145" v="108" actId="20577"/>
          <ac:spMkLst>
            <pc:docMk/>
            <pc:sldMk cId="1971080431" sldId="294"/>
            <ac:spMk id="4" creationId="{5F6E8446-B7CC-46E8-8169-A5E4E40DDEED}"/>
          </ac:spMkLst>
        </pc:spChg>
        <pc:spChg chg="mod">
          <ac:chgData name="Hsu, Ti" userId="S::thsu3@uiowa.edu::b289efdb-2ab1-46f0-90c9-4d683a2d044c" providerId="AD" clId="Web-{576F6341-8805-0D6C-8968-F9520502861A}" dt="2022-05-24T19:56:58.832" v="91" actId="20577"/>
          <ac:spMkLst>
            <pc:docMk/>
            <pc:sldMk cId="1971080431" sldId="294"/>
            <ac:spMk id="5" creationId="{E5C283B1-EBDF-4455-9429-52359C17DEFD}"/>
          </ac:spMkLst>
        </pc:spChg>
      </pc:sldChg>
      <pc:sldMasterChg chg="add addSldLayout">
        <pc:chgData name="Hsu, Ti" userId="S::thsu3@uiowa.edu::b289efdb-2ab1-46f0-90c9-4d683a2d044c" providerId="AD" clId="Web-{576F6341-8805-0D6C-8968-F9520502861A}" dt="2022-05-24T19:55:47.410" v="47"/>
        <pc:sldMasterMkLst>
          <pc:docMk/>
          <pc:sldMasterMk cId="2970061491" sldId="2147483648"/>
        </pc:sldMasterMkLst>
        <pc:sldLayoutChg chg="add">
          <pc:chgData name="Hsu, Ti" userId="S::thsu3@uiowa.edu::b289efdb-2ab1-46f0-90c9-4d683a2d044c" providerId="AD" clId="Web-{576F6341-8805-0D6C-8968-F9520502861A}" dt="2022-05-24T19:55:47.410" v="47"/>
          <pc:sldLayoutMkLst>
            <pc:docMk/>
            <pc:sldMasterMk cId="3644997819" sldId="2147483716"/>
            <pc:sldLayoutMk cId="691165391" sldId="2147483650"/>
          </pc:sldLayoutMkLst>
        </pc:sldLayoutChg>
        <pc:sldLayoutChg chg="add">
          <pc:chgData name="Hsu, Ti" userId="S::thsu3@uiowa.edu::b289efdb-2ab1-46f0-90c9-4d683a2d044c" providerId="AD" clId="Web-{576F6341-8805-0D6C-8968-F9520502861A}" dt="2022-05-24T19:55:47.410" v="47"/>
          <pc:sldLayoutMkLst>
            <pc:docMk/>
            <pc:sldMasterMk cId="2970061491" sldId="2147483648"/>
            <pc:sldLayoutMk cId="2625500995" sldId="2147483654"/>
          </pc:sldLayoutMkLst>
        </pc:sldLayoutChg>
        <pc:sldLayoutChg chg="add">
          <pc:chgData name="Hsu, Ti" userId="S::thsu3@uiowa.edu::b289efdb-2ab1-46f0-90c9-4d683a2d044c" providerId="AD" clId="Web-{576F6341-8805-0D6C-8968-F9520502861A}" dt="2022-05-24T19:55:47.410" v="47"/>
          <pc:sldLayoutMkLst>
            <pc:docMk/>
            <pc:sldMasterMk cId="3644997819" sldId="2147483716"/>
            <pc:sldLayoutMk cId="1338072623" sldId="2147483655"/>
          </pc:sldLayoutMkLst>
        </pc:sldLayoutChg>
        <pc:sldLayoutChg chg="add">
          <pc:chgData name="Hsu, Ti" userId="S::thsu3@uiowa.edu::b289efdb-2ab1-46f0-90c9-4d683a2d044c" providerId="AD" clId="Web-{576F6341-8805-0D6C-8968-F9520502861A}" dt="2022-05-24T19:55:47.410" v="47"/>
          <pc:sldLayoutMkLst>
            <pc:docMk/>
            <pc:sldMasterMk cId="3644997819" sldId="2147483716"/>
            <pc:sldLayoutMk cId="3559901053" sldId="2147483656"/>
          </pc:sldLayoutMkLst>
        </pc:sldLayoutChg>
        <pc:sldLayoutChg chg="add">
          <pc:chgData name="Hsu, Ti" userId="S::thsu3@uiowa.edu::b289efdb-2ab1-46f0-90c9-4d683a2d044c" providerId="AD" clId="Web-{576F6341-8805-0D6C-8968-F9520502861A}" dt="2022-05-24T19:55:47.410" v="47"/>
          <pc:sldLayoutMkLst>
            <pc:docMk/>
            <pc:sldMasterMk cId="2970061491" sldId="2147483648"/>
            <pc:sldLayoutMk cId="2897963369" sldId="2147483662"/>
          </pc:sldLayoutMkLst>
        </pc:sldLayoutChg>
        <pc:sldLayoutChg chg="add">
          <pc:chgData name="Hsu, Ti" userId="S::thsu3@uiowa.edu::b289efdb-2ab1-46f0-90c9-4d683a2d044c" providerId="AD" clId="Web-{576F6341-8805-0D6C-8968-F9520502861A}" dt="2022-05-24T19:55:47.410" v="47"/>
          <pc:sldLayoutMkLst>
            <pc:docMk/>
            <pc:sldMasterMk cId="3644997819" sldId="2147483716"/>
            <pc:sldLayoutMk cId="2721272033" sldId="2147483663"/>
          </pc:sldLayoutMkLst>
        </pc:sldLayoutChg>
        <pc:sldLayoutChg chg="add">
          <pc:chgData name="Hsu, Ti" userId="S::thsu3@uiowa.edu::b289efdb-2ab1-46f0-90c9-4d683a2d044c" providerId="AD" clId="Web-{576F6341-8805-0D6C-8968-F9520502861A}" dt="2022-05-24T19:55:47.410" v="47"/>
          <pc:sldLayoutMkLst>
            <pc:docMk/>
            <pc:sldMasterMk cId="3644997819" sldId="2147483716"/>
            <pc:sldLayoutMk cId="2883638368" sldId="2147483664"/>
          </pc:sldLayoutMkLst>
        </pc:sldLayoutChg>
        <pc:sldLayoutChg chg="add">
          <pc:chgData name="Hsu, Ti" userId="S::thsu3@uiowa.edu::b289efdb-2ab1-46f0-90c9-4d683a2d044c" providerId="AD" clId="Web-{576F6341-8805-0D6C-8968-F9520502861A}" dt="2022-05-24T19:55:47.410" v="47"/>
          <pc:sldLayoutMkLst>
            <pc:docMk/>
            <pc:sldMasterMk cId="3644997819" sldId="2147483716"/>
            <pc:sldLayoutMk cId="3142765285" sldId="2147483665"/>
          </pc:sldLayoutMkLst>
        </pc:sldLayoutChg>
        <pc:sldLayoutChg chg="add">
          <pc:chgData name="Hsu, Ti" userId="S::thsu3@uiowa.edu::b289efdb-2ab1-46f0-90c9-4d683a2d044c" providerId="AD" clId="Web-{576F6341-8805-0D6C-8968-F9520502861A}" dt="2022-05-24T19:55:47.410" v="47"/>
          <pc:sldLayoutMkLst>
            <pc:docMk/>
            <pc:sldMasterMk cId="3644997819" sldId="2147483716"/>
            <pc:sldLayoutMk cId="2851774748" sldId="2147483667"/>
          </pc:sldLayoutMkLst>
        </pc:sldLayoutChg>
        <pc:sldLayoutChg chg="add">
          <pc:chgData name="Hsu, Ti" userId="S::thsu3@uiowa.edu::b289efdb-2ab1-46f0-90c9-4d683a2d044c" providerId="AD" clId="Web-{576F6341-8805-0D6C-8968-F9520502861A}" dt="2022-05-24T19:55:47.410" v="47"/>
          <pc:sldLayoutMkLst>
            <pc:docMk/>
            <pc:sldMasterMk cId="3644997819" sldId="2147483716"/>
            <pc:sldLayoutMk cId="1772614730" sldId="2147483668"/>
          </pc:sldLayoutMkLst>
        </pc:sldLayoutChg>
        <pc:sldLayoutChg chg="add">
          <pc:chgData name="Hsu, Ti" userId="S::thsu3@uiowa.edu::b289efdb-2ab1-46f0-90c9-4d683a2d044c" providerId="AD" clId="Web-{576F6341-8805-0D6C-8968-F9520502861A}" dt="2022-05-24T19:55:47.410" v="47"/>
          <pc:sldLayoutMkLst>
            <pc:docMk/>
            <pc:sldMasterMk cId="3644997819" sldId="2147483716"/>
            <pc:sldLayoutMk cId="733951917" sldId="2147483669"/>
          </pc:sldLayoutMkLst>
        </pc:sldLayoutChg>
        <pc:sldLayoutChg chg="add">
          <pc:chgData name="Hsu, Ti" userId="S::thsu3@uiowa.edu::b289efdb-2ab1-46f0-90c9-4d683a2d044c" providerId="AD" clId="Web-{576F6341-8805-0D6C-8968-F9520502861A}" dt="2022-05-24T19:55:47.410" v="47"/>
          <pc:sldLayoutMkLst>
            <pc:docMk/>
            <pc:sldMasterMk cId="3644997819" sldId="2147483716"/>
            <pc:sldLayoutMk cId="2899422758" sldId="2147483670"/>
          </pc:sldLayoutMkLst>
        </pc:sldLayoutChg>
        <pc:sldLayoutChg chg="add">
          <pc:chgData name="Hsu, Ti" userId="S::thsu3@uiowa.edu::b289efdb-2ab1-46f0-90c9-4d683a2d044c" providerId="AD" clId="Web-{576F6341-8805-0D6C-8968-F9520502861A}" dt="2022-05-24T19:55:47.410" v="47"/>
          <pc:sldLayoutMkLst>
            <pc:docMk/>
            <pc:sldMasterMk cId="3644997819" sldId="2147483716"/>
            <pc:sldLayoutMk cId="1568389576" sldId="2147483671"/>
          </pc:sldLayoutMkLst>
        </pc:sldLayoutChg>
        <pc:sldLayoutChg chg="add">
          <pc:chgData name="Hsu, Ti" userId="S::thsu3@uiowa.edu::b289efdb-2ab1-46f0-90c9-4d683a2d044c" providerId="AD" clId="Web-{576F6341-8805-0D6C-8968-F9520502861A}" dt="2022-05-24T19:55:47.410" v="47"/>
          <pc:sldLayoutMkLst>
            <pc:docMk/>
            <pc:sldMasterMk cId="3644997819" sldId="2147483716"/>
            <pc:sldLayoutMk cId="748418329" sldId="2147483672"/>
          </pc:sldLayoutMkLst>
        </pc:sldLayoutChg>
        <pc:sldLayoutChg chg="add">
          <pc:chgData name="Hsu, Ti" userId="S::thsu3@uiowa.edu::b289efdb-2ab1-46f0-90c9-4d683a2d044c" providerId="AD" clId="Web-{576F6341-8805-0D6C-8968-F9520502861A}" dt="2022-05-24T19:55:47.410" v="47"/>
          <pc:sldLayoutMkLst>
            <pc:docMk/>
            <pc:sldMasterMk cId="3644997819" sldId="2147483716"/>
            <pc:sldLayoutMk cId="398207520" sldId="2147483673"/>
          </pc:sldLayoutMkLst>
        </pc:sldLayoutChg>
        <pc:sldLayoutChg chg="add">
          <pc:chgData name="Hsu, Ti" userId="S::thsu3@uiowa.edu::b289efdb-2ab1-46f0-90c9-4d683a2d044c" providerId="AD" clId="Web-{576F6341-8805-0D6C-8968-F9520502861A}" dt="2022-05-24T19:55:47.410" v="47"/>
          <pc:sldLayoutMkLst>
            <pc:docMk/>
            <pc:sldMasterMk cId="3644997819" sldId="2147483716"/>
            <pc:sldLayoutMk cId="439371316" sldId="2147483674"/>
          </pc:sldLayoutMkLst>
        </pc:sldLayoutChg>
        <pc:sldLayoutChg chg="add">
          <pc:chgData name="Hsu, Ti" userId="S::thsu3@uiowa.edu::b289efdb-2ab1-46f0-90c9-4d683a2d044c" providerId="AD" clId="Web-{576F6341-8805-0D6C-8968-F9520502861A}" dt="2022-05-24T19:55:47.410" v="47"/>
          <pc:sldLayoutMkLst>
            <pc:docMk/>
            <pc:sldMasterMk cId="3644997819" sldId="2147483716"/>
            <pc:sldLayoutMk cId="840878860" sldId="2147483675"/>
          </pc:sldLayoutMkLst>
        </pc:sldLayoutChg>
        <pc:sldLayoutChg chg="add">
          <pc:chgData name="Hsu, Ti" userId="S::thsu3@uiowa.edu::b289efdb-2ab1-46f0-90c9-4d683a2d044c" providerId="AD" clId="Web-{576F6341-8805-0D6C-8968-F9520502861A}" dt="2022-05-24T19:55:47.410" v="47"/>
          <pc:sldLayoutMkLst>
            <pc:docMk/>
            <pc:sldMasterMk cId="3644997819" sldId="2147483716"/>
            <pc:sldLayoutMk cId="868536204" sldId="2147483676"/>
          </pc:sldLayoutMkLst>
        </pc:sldLayoutChg>
        <pc:sldLayoutChg chg="add">
          <pc:chgData name="Hsu, Ti" userId="S::thsu3@uiowa.edu::b289efdb-2ab1-46f0-90c9-4d683a2d044c" providerId="AD" clId="Web-{576F6341-8805-0D6C-8968-F9520502861A}" dt="2022-05-24T19:55:47.410" v="47"/>
          <pc:sldLayoutMkLst>
            <pc:docMk/>
            <pc:sldMasterMk cId="3644997819" sldId="2147483716"/>
            <pc:sldLayoutMk cId="3435829950" sldId="2147483677"/>
          </pc:sldLayoutMkLst>
        </pc:sldLayoutChg>
        <pc:sldLayoutChg chg="add">
          <pc:chgData name="Hsu, Ti" userId="S::thsu3@uiowa.edu::b289efdb-2ab1-46f0-90c9-4d683a2d044c" providerId="AD" clId="Web-{576F6341-8805-0D6C-8968-F9520502861A}" dt="2022-05-24T19:55:47.410" v="47"/>
          <pc:sldLayoutMkLst>
            <pc:docMk/>
            <pc:sldMasterMk cId="3644997819" sldId="2147483716"/>
            <pc:sldLayoutMk cId="2664682089" sldId="2147483679"/>
          </pc:sldLayoutMkLst>
        </pc:sldLayoutChg>
        <pc:sldLayoutChg chg="add">
          <pc:chgData name="Hsu, Ti" userId="S::thsu3@uiowa.edu::b289efdb-2ab1-46f0-90c9-4d683a2d044c" providerId="AD" clId="Web-{576F6341-8805-0D6C-8968-F9520502861A}" dt="2022-05-24T19:55:47.410" v="47"/>
          <pc:sldLayoutMkLst>
            <pc:docMk/>
            <pc:sldMasterMk cId="3644997819" sldId="2147483716"/>
            <pc:sldLayoutMk cId="3170021997" sldId="2147483680"/>
          </pc:sldLayoutMkLst>
        </pc:sldLayoutChg>
        <pc:sldLayoutChg chg="add">
          <pc:chgData name="Hsu, Ti" userId="S::thsu3@uiowa.edu::b289efdb-2ab1-46f0-90c9-4d683a2d044c" providerId="AD" clId="Web-{576F6341-8805-0D6C-8968-F9520502861A}" dt="2022-05-24T19:55:47.410" v="47"/>
          <pc:sldLayoutMkLst>
            <pc:docMk/>
            <pc:sldMasterMk cId="3644997819" sldId="2147483716"/>
            <pc:sldLayoutMk cId="3835456899" sldId="2147483681"/>
          </pc:sldLayoutMkLst>
        </pc:sldLayoutChg>
        <pc:sldLayoutChg chg="add">
          <pc:chgData name="Hsu, Ti" userId="S::thsu3@uiowa.edu::b289efdb-2ab1-46f0-90c9-4d683a2d044c" providerId="AD" clId="Web-{576F6341-8805-0D6C-8968-F9520502861A}" dt="2022-05-24T19:55:47.410" v="47"/>
          <pc:sldLayoutMkLst>
            <pc:docMk/>
            <pc:sldMasterMk cId="3644997819" sldId="2147483716"/>
            <pc:sldLayoutMk cId="177833841" sldId="2147483682"/>
          </pc:sldLayoutMkLst>
        </pc:sldLayoutChg>
        <pc:sldLayoutChg chg="add">
          <pc:chgData name="Hsu, Ti" userId="S::thsu3@uiowa.edu::b289efdb-2ab1-46f0-90c9-4d683a2d044c" providerId="AD" clId="Web-{576F6341-8805-0D6C-8968-F9520502861A}" dt="2022-05-24T19:55:47.410" v="47"/>
          <pc:sldLayoutMkLst>
            <pc:docMk/>
            <pc:sldMasterMk cId="3644997819" sldId="2147483716"/>
            <pc:sldLayoutMk cId="2339209882" sldId="2147483684"/>
          </pc:sldLayoutMkLst>
        </pc:sldLayoutChg>
        <pc:sldLayoutChg chg="add">
          <pc:chgData name="Hsu, Ti" userId="S::thsu3@uiowa.edu::b289efdb-2ab1-46f0-90c9-4d683a2d044c" providerId="AD" clId="Web-{576F6341-8805-0D6C-8968-F9520502861A}" dt="2022-05-24T19:55:47.410" v="47"/>
          <pc:sldLayoutMkLst>
            <pc:docMk/>
            <pc:sldMasterMk cId="3644997819" sldId="2147483716"/>
            <pc:sldLayoutMk cId="509282894" sldId="2147483686"/>
          </pc:sldLayoutMkLst>
        </pc:sldLayoutChg>
        <pc:sldLayoutChg chg="add">
          <pc:chgData name="Hsu, Ti" userId="S::thsu3@uiowa.edu::b289efdb-2ab1-46f0-90c9-4d683a2d044c" providerId="AD" clId="Web-{576F6341-8805-0D6C-8968-F9520502861A}" dt="2022-05-24T19:55:47.410" v="47"/>
          <pc:sldLayoutMkLst>
            <pc:docMk/>
            <pc:sldMasterMk cId="3644997819" sldId="2147483716"/>
            <pc:sldLayoutMk cId="1297889237" sldId="2147483687"/>
          </pc:sldLayoutMkLst>
        </pc:sldLayoutChg>
        <pc:sldLayoutChg chg="add">
          <pc:chgData name="Hsu, Ti" userId="S::thsu3@uiowa.edu::b289efdb-2ab1-46f0-90c9-4d683a2d044c" providerId="AD" clId="Web-{576F6341-8805-0D6C-8968-F9520502861A}" dt="2022-05-24T19:55:47.410" v="47"/>
          <pc:sldLayoutMkLst>
            <pc:docMk/>
            <pc:sldMasterMk cId="3644997819" sldId="2147483716"/>
            <pc:sldLayoutMk cId="1509413788" sldId="2147483688"/>
          </pc:sldLayoutMkLst>
        </pc:sldLayoutChg>
        <pc:sldLayoutChg chg="add">
          <pc:chgData name="Hsu, Ti" userId="S::thsu3@uiowa.edu::b289efdb-2ab1-46f0-90c9-4d683a2d044c" providerId="AD" clId="Web-{576F6341-8805-0D6C-8968-F9520502861A}" dt="2022-05-24T19:55:47.410" v="47"/>
          <pc:sldLayoutMkLst>
            <pc:docMk/>
            <pc:sldMasterMk cId="3644997819" sldId="2147483716"/>
            <pc:sldLayoutMk cId="3788644593" sldId="2147483689"/>
          </pc:sldLayoutMkLst>
        </pc:sldLayoutChg>
        <pc:sldLayoutChg chg="add">
          <pc:chgData name="Hsu, Ti" userId="S::thsu3@uiowa.edu::b289efdb-2ab1-46f0-90c9-4d683a2d044c" providerId="AD" clId="Web-{576F6341-8805-0D6C-8968-F9520502861A}" dt="2022-05-24T19:55:47.410" v="47"/>
          <pc:sldLayoutMkLst>
            <pc:docMk/>
            <pc:sldMasterMk cId="3644997819" sldId="2147483716"/>
            <pc:sldLayoutMk cId="2388073694" sldId="2147483690"/>
          </pc:sldLayoutMkLst>
        </pc:sldLayoutChg>
        <pc:sldLayoutChg chg="add">
          <pc:chgData name="Hsu, Ti" userId="S::thsu3@uiowa.edu::b289efdb-2ab1-46f0-90c9-4d683a2d044c" providerId="AD" clId="Web-{576F6341-8805-0D6C-8968-F9520502861A}" dt="2022-05-24T19:55:47.410" v="47"/>
          <pc:sldLayoutMkLst>
            <pc:docMk/>
            <pc:sldMasterMk cId="3644997819" sldId="2147483716"/>
            <pc:sldLayoutMk cId="1974530698" sldId="2147483691"/>
          </pc:sldLayoutMkLst>
        </pc:sldLayoutChg>
        <pc:sldLayoutChg chg="add">
          <pc:chgData name="Hsu, Ti" userId="S::thsu3@uiowa.edu::b289efdb-2ab1-46f0-90c9-4d683a2d044c" providerId="AD" clId="Web-{576F6341-8805-0D6C-8968-F9520502861A}" dt="2022-05-24T19:55:47.410" v="47"/>
          <pc:sldLayoutMkLst>
            <pc:docMk/>
            <pc:sldMasterMk cId="3644997819" sldId="2147483716"/>
            <pc:sldLayoutMk cId="1710712687" sldId="2147483692"/>
          </pc:sldLayoutMkLst>
        </pc:sldLayoutChg>
        <pc:sldLayoutChg chg="add">
          <pc:chgData name="Hsu, Ti" userId="S::thsu3@uiowa.edu::b289efdb-2ab1-46f0-90c9-4d683a2d044c" providerId="AD" clId="Web-{576F6341-8805-0D6C-8968-F9520502861A}" dt="2022-05-24T19:55:47.410" v="47"/>
          <pc:sldLayoutMkLst>
            <pc:docMk/>
            <pc:sldMasterMk cId="3644997819" sldId="2147483716"/>
            <pc:sldLayoutMk cId="2730753253" sldId="2147483693"/>
          </pc:sldLayoutMkLst>
        </pc:sldLayoutChg>
      </pc:sldMasterChg>
      <pc:sldMasterChg chg="replId modSldLayout">
        <pc:chgData name="Hsu, Ti" userId="S::thsu3@uiowa.edu::b289efdb-2ab1-46f0-90c9-4d683a2d044c" providerId="AD" clId="Web-{576F6341-8805-0D6C-8968-F9520502861A}" dt="2022-05-24T19:55:47.410" v="47"/>
        <pc:sldMasterMkLst>
          <pc:docMk/>
          <pc:sldMasterMk cId="2003094035" sldId="2147483694"/>
        </pc:sldMasterMkLst>
        <pc:sldLayoutChg chg="replId">
          <pc:chgData name="Hsu, Ti" userId="S::thsu3@uiowa.edu::b289efdb-2ab1-46f0-90c9-4d683a2d044c" providerId="AD" clId="Web-{576F6341-8805-0D6C-8968-F9520502861A}" dt="2022-05-24T19:55:47.410" v="47"/>
          <pc:sldLayoutMkLst>
            <pc:docMk/>
            <pc:sldMasterMk cId="2003094035" sldId="2147483694"/>
            <pc:sldLayoutMk cId="694758376" sldId="2147483695"/>
          </pc:sldLayoutMkLst>
        </pc:sldLayoutChg>
        <pc:sldLayoutChg chg="replId">
          <pc:chgData name="Hsu, Ti" userId="S::thsu3@uiowa.edu::b289efdb-2ab1-46f0-90c9-4d683a2d044c" providerId="AD" clId="Web-{576F6341-8805-0D6C-8968-F9520502861A}" dt="2022-05-24T19:55:47.410" v="47"/>
          <pc:sldLayoutMkLst>
            <pc:docMk/>
            <pc:sldMasterMk cId="78532615" sldId="2147483703"/>
            <pc:sldLayoutMk cId="598653943" sldId="2147483697"/>
          </pc:sldLayoutMkLst>
        </pc:sldLayoutChg>
        <pc:sldLayoutChg chg="replId">
          <pc:chgData name="Hsu, Ti" userId="S::thsu3@uiowa.edu::b289efdb-2ab1-46f0-90c9-4d683a2d044c" providerId="AD" clId="Web-{576F6341-8805-0D6C-8968-F9520502861A}" dt="2022-05-24T19:55:47.410" v="47"/>
          <pc:sldLayoutMkLst>
            <pc:docMk/>
            <pc:sldMasterMk cId="2003094035" sldId="2147483694"/>
            <pc:sldLayoutMk cId="2078352195" sldId="2147483698"/>
          </pc:sldLayoutMkLst>
        </pc:sldLayoutChg>
        <pc:sldLayoutChg chg="replId">
          <pc:chgData name="Hsu, Ti" userId="S::thsu3@uiowa.edu::b289efdb-2ab1-46f0-90c9-4d683a2d044c" providerId="AD" clId="Web-{576F6341-8805-0D6C-8968-F9520502861A}" dt="2022-05-24T19:55:47.410" v="47"/>
          <pc:sldLayoutMkLst>
            <pc:docMk/>
            <pc:sldMasterMk cId="2003094035" sldId="2147483694"/>
            <pc:sldLayoutMk cId="2764406021" sldId="2147483699"/>
          </pc:sldLayoutMkLst>
        </pc:sldLayoutChg>
        <pc:sldLayoutChg chg="replId">
          <pc:chgData name="Hsu, Ti" userId="S::thsu3@uiowa.edu::b289efdb-2ab1-46f0-90c9-4d683a2d044c" providerId="AD" clId="Web-{576F6341-8805-0D6C-8968-F9520502861A}" dt="2022-05-24T19:55:47.410" v="47"/>
          <pc:sldLayoutMkLst>
            <pc:docMk/>
            <pc:sldMasterMk cId="2003094035" sldId="2147483694"/>
            <pc:sldLayoutMk cId="276523006" sldId="2147483700"/>
          </pc:sldLayoutMkLst>
        </pc:sldLayoutChg>
      </pc:sldMasterChg>
      <pc:sldMasterChg chg="replId modSldLayout">
        <pc:chgData name="Hsu, Ti" userId="S::thsu3@uiowa.edu::b289efdb-2ab1-46f0-90c9-4d683a2d044c" providerId="AD" clId="Web-{576F6341-8805-0D6C-8968-F9520502861A}" dt="2022-05-24T19:55:47.410" v="47"/>
        <pc:sldMasterMkLst>
          <pc:docMk/>
          <pc:sldMasterMk cId="3296444357" sldId="2147483696"/>
        </pc:sldMasterMkLst>
        <pc:sldLayoutChg chg="replId">
          <pc:chgData name="Hsu, Ti" userId="S::thsu3@uiowa.edu::b289efdb-2ab1-46f0-90c9-4d683a2d044c" providerId="AD" clId="Web-{576F6341-8805-0D6C-8968-F9520502861A}" dt="2022-05-24T19:55:47.410" v="47"/>
          <pc:sldLayoutMkLst>
            <pc:docMk/>
            <pc:sldMasterMk cId="3296444357" sldId="2147483696"/>
            <pc:sldLayoutMk cId="418044826" sldId="2147483701"/>
          </pc:sldLayoutMkLst>
        </pc:sldLayoutChg>
        <pc:sldLayoutChg chg="replId">
          <pc:chgData name="Hsu, Ti" userId="S::thsu3@uiowa.edu::b289efdb-2ab1-46f0-90c9-4d683a2d044c" providerId="AD" clId="Web-{576F6341-8805-0D6C-8968-F9520502861A}" dt="2022-05-24T19:55:47.410" v="47"/>
          <pc:sldLayoutMkLst>
            <pc:docMk/>
            <pc:sldMasterMk cId="3296444357" sldId="2147483696"/>
            <pc:sldLayoutMk cId="3021598607" sldId="2147483702"/>
          </pc:sldLayoutMkLst>
        </pc:sldLayoutChg>
      </pc:sldMasterChg>
    </pc:docChg>
  </pc:docChgLst>
  <pc:docChgLst>
    <pc:chgData name="Hsu, Ti" userId="S::thsu3@uiowa.edu::b289efdb-2ab1-46f0-90c9-4d683a2d044c" providerId="AD" clId="Web-{DCB4457A-3644-A8E8-5A01-AC5C4FE8BED5}"/>
    <pc:docChg chg="delSld modSld">
      <pc:chgData name="Hsu, Ti" userId="S::thsu3@uiowa.edu::b289efdb-2ab1-46f0-90c9-4d683a2d044c" providerId="AD" clId="Web-{DCB4457A-3644-A8E8-5A01-AC5C4FE8BED5}" dt="2022-05-31T20:29:23.102" v="28"/>
      <pc:docMkLst>
        <pc:docMk/>
      </pc:docMkLst>
      <pc:sldChg chg="del">
        <pc:chgData name="Hsu, Ti" userId="S::thsu3@uiowa.edu::b289efdb-2ab1-46f0-90c9-4d683a2d044c" providerId="AD" clId="Web-{DCB4457A-3644-A8E8-5A01-AC5C4FE8BED5}" dt="2022-05-31T20:29:23.102" v="28"/>
        <pc:sldMkLst>
          <pc:docMk/>
          <pc:sldMk cId="2391162242" sldId="263"/>
        </pc:sldMkLst>
      </pc:sldChg>
      <pc:sldChg chg="del">
        <pc:chgData name="Hsu, Ti" userId="S::thsu3@uiowa.edu::b289efdb-2ab1-46f0-90c9-4d683a2d044c" providerId="AD" clId="Web-{DCB4457A-3644-A8E8-5A01-AC5C4FE8BED5}" dt="2022-05-31T20:29:23.086" v="27"/>
        <pc:sldMkLst>
          <pc:docMk/>
          <pc:sldMk cId="2923023150" sldId="265"/>
        </pc:sldMkLst>
      </pc:sldChg>
      <pc:sldChg chg="del">
        <pc:chgData name="Hsu, Ti" userId="S::thsu3@uiowa.edu::b289efdb-2ab1-46f0-90c9-4d683a2d044c" providerId="AD" clId="Web-{DCB4457A-3644-A8E8-5A01-AC5C4FE8BED5}" dt="2022-05-31T20:29:23.070" v="26"/>
        <pc:sldMkLst>
          <pc:docMk/>
          <pc:sldMk cId="3336080680" sldId="266"/>
        </pc:sldMkLst>
      </pc:sldChg>
      <pc:sldChg chg="modSp">
        <pc:chgData name="Hsu, Ti" userId="S::thsu3@uiowa.edu::b289efdb-2ab1-46f0-90c9-4d683a2d044c" providerId="AD" clId="Web-{DCB4457A-3644-A8E8-5A01-AC5C4FE8BED5}" dt="2022-05-31T20:21:41.943" v="1" actId="20577"/>
        <pc:sldMkLst>
          <pc:docMk/>
          <pc:sldMk cId="836070242" sldId="268"/>
        </pc:sldMkLst>
        <pc:spChg chg="mod">
          <ac:chgData name="Hsu, Ti" userId="S::thsu3@uiowa.edu::b289efdb-2ab1-46f0-90c9-4d683a2d044c" providerId="AD" clId="Web-{DCB4457A-3644-A8E8-5A01-AC5C4FE8BED5}" dt="2022-05-31T20:21:41.943" v="1" actId="20577"/>
          <ac:spMkLst>
            <pc:docMk/>
            <pc:sldMk cId="836070242" sldId="268"/>
            <ac:spMk id="59" creationId="{B54FA49F-1D0B-A499-C618-2767B81397CC}"/>
          </ac:spMkLst>
        </pc:spChg>
      </pc:sldChg>
      <pc:sldChg chg="del">
        <pc:chgData name="Hsu, Ti" userId="S::thsu3@uiowa.edu::b289efdb-2ab1-46f0-90c9-4d683a2d044c" providerId="AD" clId="Web-{DCB4457A-3644-A8E8-5A01-AC5C4FE8BED5}" dt="2022-05-31T20:29:23.070" v="25"/>
        <pc:sldMkLst>
          <pc:docMk/>
          <pc:sldMk cId="1395244839" sldId="286"/>
        </pc:sldMkLst>
      </pc:sldChg>
      <pc:sldChg chg="modSp">
        <pc:chgData name="Hsu, Ti" userId="S::thsu3@uiowa.edu::b289efdb-2ab1-46f0-90c9-4d683a2d044c" providerId="AD" clId="Web-{DCB4457A-3644-A8E8-5A01-AC5C4FE8BED5}" dt="2022-05-31T20:22:53.506" v="3" actId="20577"/>
        <pc:sldMkLst>
          <pc:docMk/>
          <pc:sldMk cId="956373311" sldId="287"/>
        </pc:sldMkLst>
        <pc:spChg chg="mod">
          <ac:chgData name="Hsu, Ti" userId="S::thsu3@uiowa.edu::b289efdb-2ab1-46f0-90c9-4d683a2d044c" providerId="AD" clId="Web-{DCB4457A-3644-A8E8-5A01-AC5C4FE8BED5}" dt="2022-05-31T20:22:53.506" v="3" actId="20577"/>
          <ac:spMkLst>
            <pc:docMk/>
            <pc:sldMk cId="956373311" sldId="287"/>
            <ac:spMk id="43" creationId="{8C95AA1A-BD0A-09DF-9633-1FDDBCC4952D}"/>
          </ac:spMkLst>
        </pc:spChg>
      </pc:sldChg>
      <pc:sldChg chg="modSp">
        <pc:chgData name="Hsu, Ti" userId="S::thsu3@uiowa.edu::b289efdb-2ab1-46f0-90c9-4d683a2d044c" providerId="AD" clId="Web-{DCB4457A-3644-A8E8-5A01-AC5C4FE8BED5}" dt="2022-05-31T20:23:09.021" v="24" actId="20577"/>
        <pc:sldMkLst>
          <pc:docMk/>
          <pc:sldMk cId="54013870" sldId="289"/>
        </pc:sldMkLst>
        <pc:spChg chg="mod">
          <ac:chgData name="Hsu, Ti" userId="S::thsu3@uiowa.edu::b289efdb-2ab1-46f0-90c9-4d683a2d044c" providerId="AD" clId="Web-{DCB4457A-3644-A8E8-5A01-AC5C4FE8BED5}" dt="2022-05-31T20:23:09.021" v="24" actId="20577"/>
          <ac:spMkLst>
            <pc:docMk/>
            <pc:sldMk cId="54013870" sldId="289"/>
            <ac:spMk id="5" creationId="{CBBB3735-229C-4456-BAC9-9A134FD34622}"/>
          </ac:spMkLst>
        </pc:spChg>
      </pc:sldChg>
    </pc:docChg>
  </pc:docChgLst>
  <pc:docChgLst>
    <pc:chgData name="Hsu, Ti" userId="S::thsu3@uiowa.edu::b289efdb-2ab1-46f0-90c9-4d683a2d044c" providerId="AD" clId="Web-{AE7A21F5-3E6E-8094-C44D-E0753197A065}"/>
    <pc:docChg chg="modSld sldOrd">
      <pc:chgData name="Hsu, Ti" userId="S::thsu3@uiowa.edu::b289efdb-2ab1-46f0-90c9-4d683a2d044c" providerId="AD" clId="Web-{AE7A21F5-3E6E-8094-C44D-E0753197A065}" dt="2022-06-02T22:11:43.219" v="84" actId="1076"/>
      <pc:docMkLst>
        <pc:docMk/>
      </pc:docMkLst>
      <pc:sldChg chg="modSp">
        <pc:chgData name="Hsu, Ti" userId="S::thsu3@uiowa.edu::b289efdb-2ab1-46f0-90c9-4d683a2d044c" providerId="AD" clId="Web-{AE7A21F5-3E6E-8094-C44D-E0753197A065}" dt="2022-06-02T22:05:35.110" v="66" actId="20577"/>
        <pc:sldMkLst>
          <pc:docMk/>
          <pc:sldMk cId="836070242" sldId="268"/>
        </pc:sldMkLst>
        <pc:spChg chg="mod">
          <ac:chgData name="Hsu, Ti" userId="S::thsu3@uiowa.edu::b289efdb-2ab1-46f0-90c9-4d683a2d044c" providerId="AD" clId="Web-{AE7A21F5-3E6E-8094-C44D-E0753197A065}" dt="2022-06-02T22:05:35.110" v="66" actId="20577"/>
          <ac:spMkLst>
            <pc:docMk/>
            <pc:sldMk cId="836070242" sldId="268"/>
            <ac:spMk id="58" creationId="{904D26B5-1FFE-0674-3439-2A2CC8C3912C}"/>
          </ac:spMkLst>
        </pc:spChg>
        <pc:spChg chg="mod">
          <ac:chgData name="Hsu, Ti" userId="S::thsu3@uiowa.edu::b289efdb-2ab1-46f0-90c9-4d683a2d044c" providerId="AD" clId="Web-{AE7A21F5-3E6E-8094-C44D-E0753197A065}" dt="2022-06-02T21:51:56.935" v="48" actId="1076"/>
          <ac:spMkLst>
            <pc:docMk/>
            <pc:sldMk cId="836070242" sldId="268"/>
            <ac:spMk id="59" creationId="{B54FA49F-1D0B-A499-C618-2767B81397CC}"/>
          </ac:spMkLst>
        </pc:spChg>
      </pc:sldChg>
      <pc:sldChg chg="modNotes">
        <pc:chgData name="Hsu, Ti" userId="S::thsu3@uiowa.edu::b289efdb-2ab1-46f0-90c9-4d683a2d044c" providerId="AD" clId="Web-{AE7A21F5-3E6E-8094-C44D-E0753197A065}" dt="2022-06-02T21:49:07.826" v="44"/>
        <pc:sldMkLst>
          <pc:docMk/>
          <pc:sldMk cId="956373311" sldId="287"/>
        </pc:sldMkLst>
      </pc:sldChg>
      <pc:sldChg chg="delSp modSp">
        <pc:chgData name="Hsu, Ti" userId="S::thsu3@uiowa.edu::b289efdb-2ab1-46f0-90c9-4d683a2d044c" providerId="AD" clId="Web-{AE7A21F5-3E6E-8094-C44D-E0753197A065}" dt="2022-06-02T22:11:43.219" v="84" actId="1076"/>
        <pc:sldMkLst>
          <pc:docMk/>
          <pc:sldMk cId="4064502807" sldId="288"/>
        </pc:sldMkLst>
        <pc:spChg chg="del topLvl">
          <ac:chgData name="Hsu, Ti" userId="S::thsu3@uiowa.edu::b289efdb-2ab1-46f0-90c9-4d683a2d044c" providerId="AD" clId="Web-{AE7A21F5-3E6E-8094-C44D-E0753197A065}" dt="2022-06-02T22:07:52.735" v="70"/>
          <ac:spMkLst>
            <pc:docMk/>
            <pc:sldMk cId="4064502807" sldId="288"/>
            <ac:spMk id="2" creationId="{92161033-4C7E-BC08-4B78-F61A4A8EF6B8}"/>
          </ac:spMkLst>
        </pc:spChg>
        <pc:spChg chg="del">
          <ac:chgData name="Hsu, Ti" userId="S::thsu3@uiowa.edu::b289efdb-2ab1-46f0-90c9-4d683a2d044c" providerId="AD" clId="Web-{AE7A21F5-3E6E-8094-C44D-E0753197A065}" dt="2022-06-02T22:07:50.907" v="69"/>
          <ac:spMkLst>
            <pc:docMk/>
            <pc:sldMk cId="4064502807" sldId="288"/>
            <ac:spMk id="3" creationId="{D9828887-3576-5419-F86C-1E48CC336C57}"/>
          </ac:spMkLst>
        </pc:spChg>
        <pc:spChg chg="mod">
          <ac:chgData name="Hsu, Ti" userId="S::thsu3@uiowa.edu::b289efdb-2ab1-46f0-90c9-4d683a2d044c" providerId="AD" clId="Web-{AE7A21F5-3E6E-8094-C44D-E0753197A065}" dt="2022-06-02T22:11:42.547" v="83" actId="1076"/>
          <ac:spMkLst>
            <pc:docMk/>
            <pc:sldMk cId="4064502807" sldId="288"/>
            <ac:spMk id="4" creationId="{0746BFC6-9769-ACB6-2DCC-9EDDA82BD28D}"/>
          </ac:spMkLst>
        </pc:spChg>
        <pc:spChg chg="del mod">
          <ac:chgData name="Hsu, Ti" userId="S::thsu3@uiowa.edu::b289efdb-2ab1-46f0-90c9-4d683a2d044c" providerId="AD" clId="Web-{AE7A21F5-3E6E-8094-C44D-E0753197A065}" dt="2022-06-02T22:08:01.875" v="73"/>
          <ac:spMkLst>
            <pc:docMk/>
            <pc:sldMk cId="4064502807" sldId="288"/>
            <ac:spMk id="5" creationId="{CBBB3735-229C-4456-BAC9-9A134FD34622}"/>
          </ac:spMkLst>
        </pc:spChg>
        <pc:spChg chg="del mod">
          <ac:chgData name="Hsu, Ti" userId="S::thsu3@uiowa.edu::b289efdb-2ab1-46f0-90c9-4d683a2d044c" providerId="AD" clId="Web-{AE7A21F5-3E6E-8094-C44D-E0753197A065}" dt="2022-06-02T22:07:46.876" v="68"/>
          <ac:spMkLst>
            <pc:docMk/>
            <pc:sldMk cId="4064502807" sldId="288"/>
            <ac:spMk id="6" creationId="{0C4EF493-0292-0EB3-9042-A5DFCA0C2A4B}"/>
          </ac:spMkLst>
        </pc:spChg>
        <pc:grpChg chg="del mod">
          <ac:chgData name="Hsu, Ti" userId="S::thsu3@uiowa.edu::b289efdb-2ab1-46f0-90c9-4d683a2d044c" providerId="AD" clId="Web-{AE7A21F5-3E6E-8094-C44D-E0753197A065}" dt="2022-06-02T22:07:52.735" v="70"/>
          <ac:grpSpMkLst>
            <pc:docMk/>
            <pc:sldMk cId="4064502807" sldId="288"/>
            <ac:grpSpMk id="7" creationId="{48049175-B0DF-AC3D-E498-B0F18077EB3D}"/>
          </ac:grpSpMkLst>
        </pc:grpChg>
        <pc:picChg chg="mod topLvl">
          <ac:chgData name="Hsu, Ti" userId="S::thsu3@uiowa.edu::b289efdb-2ab1-46f0-90c9-4d683a2d044c" providerId="AD" clId="Web-{AE7A21F5-3E6E-8094-C44D-E0753197A065}" dt="2022-06-02T22:11:43.219" v="84" actId="1076"/>
          <ac:picMkLst>
            <pc:docMk/>
            <pc:sldMk cId="4064502807" sldId="288"/>
            <ac:picMk id="1028" creationId="{46924B27-0A31-EDA7-F6DA-2F9D1AA124E6}"/>
          </ac:picMkLst>
        </pc:picChg>
      </pc:sldChg>
      <pc:sldChg chg="ord modNotes">
        <pc:chgData name="Hsu, Ti" userId="S::thsu3@uiowa.edu::b289efdb-2ab1-46f0-90c9-4d683a2d044c" providerId="AD" clId="Web-{AE7A21F5-3E6E-8094-C44D-E0753197A065}" dt="2022-06-02T21:49:19.123" v="45"/>
        <pc:sldMkLst>
          <pc:docMk/>
          <pc:sldMk cId="54013870" sldId="289"/>
        </pc:sldMkLst>
      </pc:sldChg>
    </pc:docChg>
  </pc:docChgLst>
  <pc:docChgLst>
    <pc:chgData name="Hsu, Ti" userId="S::thsu3@uiowa.edu::b289efdb-2ab1-46f0-90c9-4d683a2d044c" providerId="AD" clId="Web-{4FAB68C4-CE3B-8EB0-B425-9C52B110AA8E}"/>
    <pc:docChg chg="modSld">
      <pc:chgData name="Hsu, Ti" userId="S::thsu3@uiowa.edu::b289efdb-2ab1-46f0-90c9-4d683a2d044c" providerId="AD" clId="Web-{4FAB68C4-CE3B-8EB0-B425-9C52B110AA8E}" dt="2022-06-06T15:58:48.279" v="11" actId="20577"/>
      <pc:docMkLst>
        <pc:docMk/>
      </pc:docMkLst>
      <pc:sldChg chg="modSp">
        <pc:chgData name="Hsu, Ti" userId="S::thsu3@uiowa.edu::b289efdb-2ab1-46f0-90c9-4d683a2d044c" providerId="AD" clId="Web-{4FAB68C4-CE3B-8EB0-B425-9C52B110AA8E}" dt="2022-06-06T15:58:48.279" v="11" actId="20577"/>
        <pc:sldMkLst>
          <pc:docMk/>
          <pc:sldMk cId="1971080431" sldId="294"/>
        </pc:sldMkLst>
        <pc:spChg chg="mod">
          <ac:chgData name="Hsu, Ti" userId="S::thsu3@uiowa.edu::b289efdb-2ab1-46f0-90c9-4d683a2d044c" providerId="AD" clId="Web-{4FAB68C4-CE3B-8EB0-B425-9C52B110AA8E}" dt="2022-06-06T15:58:48.279" v="11" actId="20577"/>
          <ac:spMkLst>
            <pc:docMk/>
            <pc:sldMk cId="1971080431" sldId="294"/>
            <ac:spMk id="4" creationId="{5F6E8446-B7CC-46E8-8169-A5E4E40DDEED}"/>
          </ac:spMkLst>
        </pc:spChg>
      </pc:sldChg>
    </pc:docChg>
  </pc:docChgLst>
  <pc:docChgLst>
    <pc:chgData name="Hsu, Ti" userId="S::thsu3@uiowa.edu::b289efdb-2ab1-46f0-90c9-4d683a2d044c" providerId="AD" clId="Web-{30081261-E4BA-D248-EFD6-4DE5FD974C5C}"/>
    <pc:docChg chg="modSld">
      <pc:chgData name="Hsu, Ti" userId="S::thsu3@uiowa.edu::b289efdb-2ab1-46f0-90c9-4d683a2d044c" providerId="AD" clId="Web-{30081261-E4BA-D248-EFD6-4DE5FD974C5C}" dt="2022-06-05T15:41:51.109" v="20" actId="20577"/>
      <pc:docMkLst>
        <pc:docMk/>
      </pc:docMkLst>
      <pc:sldChg chg="modSp">
        <pc:chgData name="Hsu, Ti" userId="S::thsu3@uiowa.edu::b289efdb-2ab1-46f0-90c9-4d683a2d044c" providerId="AD" clId="Web-{30081261-E4BA-D248-EFD6-4DE5FD974C5C}" dt="2022-06-05T15:40:51.312" v="7" actId="1076"/>
        <pc:sldMkLst>
          <pc:docMk/>
          <pc:sldMk cId="910242606" sldId="301"/>
        </pc:sldMkLst>
        <pc:spChg chg="mod">
          <ac:chgData name="Hsu, Ti" userId="S::thsu3@uiowa.edu::b289efdb-2ab1-46f0-90c9-4d683a2d044c" providerId="AD" clId="Web-{30081261-E4BA-D248-EFD6-4DE5FD974C5C}" dt="2022-06-05T15:40:51.312" v="7" actId="1076"/>
          <ac:spMkLst>
            <pc:docMk/>
            <pc:sldMk cId="910242606" sldId="301"/>
            <ac:spMk id="56" creationId="{4CF39EE5-16CC-8E8B-434F-499C2D482200}"/>
          </ac:spMkLst>
        </pc:spChg>
      </pc:sldChg>
      <pc:sldChg chg="modSp">
        <pc:chgData name="Hsu, Ti" userId="S::thsu3@uiowa.edu::b289efdb-2ab1-46f0-90c9-4d683a2d044c" providerId="AD" clId="Web-{30081261-E4BA-D248-EFD6-4DE5FD974C5C}" dt="2022-06-05T15:41:51.109" v="20" actId="20577"/>
        <pc:sldMkLst>
          <pc:docMk/>
          <pc:sldMk cId="1871502896" sldId="329"/>
        </pc:sldMkLst>
        <pc:spChg chg="mod">
          <ac:chgData name="Hsu, Ti" userId="S::thsu3@uiowa.edu::b289efdb-2ab1-46f0-90c9-4d683a2d044c" providerId="AD" clId="Web-{30081261-E4BA-D248-EFD6-4DE5FD974C5C}" dt="2022-06-05T15:41:51.109" v="20" actId="20577"/>
          <ac:spMkLst>
            <pc:docMk/>
            <pc:sldMk cId="1871502896" sldId="329"/>
            <ac:spMk id="5" creationId="{CBBB3735-229C-4456-BAC9-9A134FD34622}"/>
          </ac:spMkLst>
        </pc:spChg>
        <pc:spChg chg="mod">
          <ac:chgData name="Hsu, Ti" userId="S::thsu3@uiowa.edu::b289efdb-2ab1-46f0-90c9-4d683a2d044c" providerId="AD" clId="Web-{30081261-E4BA-D248-EFD6-4DE5FD974C5C}" dt="2022-06-05T15:41:14.515" v="10" actId="14100"/>
          <ac:spMkLst>
            <pc:docMk/>
            <pc:sldMk cId="1871502896" sldId="329"/>
            <ac:spMk id="106" creationId="{EC307998-62E4-029B-63D4-2E883CEAEDAE}"/>
          </ac:spMkLst>
        </pc:spChg>
      </pc:sldChg>
    </pc:docChg>
  </pc:docChgLst>
  <pc:docChgLst>
    <pc:chgData name="Hsu, Ti" userId="S::thsu3@uiowa.edu::b289efdb-2ab1-46f0-90c9-4d683a2d044c" providerId="AD" clId="Web-{ED385E34-B1C6-069F-8C43-E294CA609768}"/>
    <pc:docChg chg="addSld delSld modSld sldOrd">
      <pc:chgData name="Hsu, Ti" userId="S::thsu3@uiowa.edu::b289efdb-2ab1-46f0-90c9-4d683a2d044c" providerId="AD" clId="Web-{ED385E34-B1C6-069F-8C43-E294CA609768}" dt="2022-05-31T20:59:10.978" v="369"/>
      <pc:docMkLst>
        <pc:docMk/>
      </pc:docMkLst>
      <pc:sldChg chg="addSp delSp modSp modNotes">
        <pc:chgData name="Hsu, Ti" userId="S::thsu3@uiowa.edu::b289efdb-2ab1-46f0-90c9-4d683a2d044c" providerId="AD" clId="Web-{ED385E34-B1C6-069F-8C43-E294CA609768}" dt="2022-05-31T20:42:11.653" v="101" actId="14100"/>
        <pc:sldMkLst>
          <pc:docMk/>
          <pc:sldMk cId="4064502807" sldId="288"/>
        </pc:sldMkLst>
        <pc:spChg chg="add mod">
          <ac:chgData name="Hsu, Ti" userId="S::thsu3@uiowa.edu::b289efdb-2ab1-46f0-90c9-4d683a2d044c" providerId="AD" clId="Web-{ED385E34-B1C6-069F-8C43-E294CA609768}" dt="2022-05-31T20:40:53.654" v="87"/>
          <ac:spMkLst>
            <pc:docMk/>
            <pc:sldMk cId="4064502807" sldId="288"/>
            <ac:spMk id="2" creationId="{92161033-4C7E-BC08-4B78-F61A4A8EF6B8}"/>
          </ac:spMkLst>
        </pc:spChg>
        <pc:spChg chg="add mod">
          <ac:chgData name="Hsu, Ti" userId="S::thsu3@uiowa.edu::b289efdb-2ab1-46f0-90c9-4d683a2d044c" providerId="AD" clId="Web-{ED385E34-B1C6-069F-8C43-E294CA609768}" dt="2022-05-31T20:40:36.232" v="81" actId="1076"/>
          <ac:spMkLst>
            <pc:docMk/>
            <pc:sldMk cId="4064502807" sldId="288"/>
            <ac:spMk id="3" creationId="{D9828887-3576-5419-F86C-1E48CC336C57}"/>
          </ac:spMkLst>
        </pc:spChg>
        <pc:spChg chg="add del">
          <ac:chgData name="Hsu, Ti" userId="S::thsu3@uiowa.edu::b289efdb-2ab1-46f0-90c9-4d683a2d044c" providerId="AD" clId="Web-{ED385E34-B1C6-069F-8C43-E294CA609768}" dt="2022-05-31T20:38:18.623" v="39"/>
          <ac:spMkLst>
            <pc:docMk/>
            <pc:sldMk cId="4064502807" sldId="288"/>
            <ac:spMk id="4" creationId="{92E7CA9C-036F-FDF3-D02E-04B20BB00FA3}"/>
          </ac:spMkLst>
        </pc:spChg>
        <pc:spChg chg="mod">
          <ac:chgData name="Hsu, Ti" userId="S::thsu3@uiowa.edu::b289efdb-2ab1-46f0-90c9-4d683a2d044c" providerId="AD" clId="Web-{ED385E34-B1C6-069F-8C43-E294CA609768}" dt="2022-05-31T20:42:05.966" v="99" actId="20577"/>
          <ac:spMkLst>
            <pc:docMk/>
            <pc:sldMk cId="4064502807" sldId="288"/>
            <ac:spMk id="5" creationId="{CBBB3735-229C-4456-BAC9-9A134FD34622}"/>
          </ac:spMkLst>
        </pc:spChg>
        <pc:spChg chg="add mod">
          <ac:chgData name="Hsu, Ti" userId="S::thsu3@uiowa.edu::b289efdb-2ab1-46f0-90c9-4d683a2d044c" providerId="AD" clId="Web-{ED385E34-B1C6-069F-8C43-E294CA609768}" dt="2022-05-31T20:41:08.591" v="94"/>
          <ac:spMkLst>
            <pc:docMk/>
            <pc:sldMk cId="4064502807" sldId="288"/>
            <ac:spMk id="6" creationId="{0C4EF493-0292-0EB3-9042-A5DFCA0C2A4B}"/>
          </ac:spMkLst>
        </pc:spChg>
        <pc:spChg chg="add">
          <ac:chgData name="Hsu, Ti" userId="S::thsu3@uiowa.edu::b289efdb-2ab1-46f0-90c9-4d683a2d044c" providerId="AD" clId="Web-{ED385E34-B1C6-069F-8C43-E294CA609768}" dt="2022-05-31T20:41:48.575" v="97"/>
          <ac:spMkLst>
            <pc:docMk/>
            <pc:sldMk cId="4064502807" sldId="288"/>
            <ac:spMk id="121" creationId="{2B566528-1B12-4246-9431-5C2D7D081168}"/>
          </ac:spMkLst>
        </pc:spChg>
        <pc:spChg chg="add">
          <ac:chgData name="Hsu, Ti" userId="S::thsu3@uiowa.edu::b289efdb-2ab1-46f0-90c9-4d683a2d044c" providerId="AD" clId="Web-{ED385E34-B1C6-069F-8C43-E294CA609768}" dt="2022-05-31T20:41:48.575" v="97"/>
          <ac:spMkLst>
            <pc:docMk/>
            <pc:sldMk cId="4064502807" sldId="288"/>
            <ac:spMk id="123" creationId="{2E80C965-DB6D-4F81-9E9E-B027384D0BD6}"/>
          </ac:spMkLst>
        </pc:spChg>
        <pc:spChg chg="add">
          <ac:chgData name="Hsu, Ti" userId="S::thsu3@uiowa.edu::b289efdb-2ab1-46f0-90c9-4d683a2d044c" providerId="AD" clId="Web-{ED385E34-B1C6-069F-8C43-E294CA609768}" dt="2022-05-31T20:41:48.575" v="97"/>
          <ac:spMkLst>
            <pc:docMk/>
            <pc:sldMk cId="4064502807" sldId="288"/>
            <ac:spMk id="125" creationId="{A580F890-B085-4E95-96AA-55AEBEC5CE6E}"/>
          </ac:spMkLst>
        </pc:spChg>
        <pc:spChg chg="add">
          <ac:chgData name="Hsu, Ti" userId="S::thsu3@uiowa.edu::b289efdb-2ab1-46f0-90c9-4d683a2d044c" providerId="AD" clId="Web-{ED385E34-B1C6-069F-8C43-E294CA609768}" dt="2022-05-31T20:41:48.575" v="97"/>
          <ac:spMkLst>
            <pc:docMk/>
            <pc:sldMk cId="4064502807" sldId="288"/>
            <ac:spMk id="127" creationId="{D3F51FEB-38FB-4F6C-9F7B-2F2AFAB65463}"/>
          </ac:spMkLst>
        </pc:spChg>
        <pc:spChg chg="add">
          <ac:chgData name="Hsu, Ti" userId="S::thsu3@uiowa.edu::b289efdb-2ab1-46f0-90c9-4d683a2d044c" providerId="AD" clId="Web-{ED385E34-B1C6-069F-8C43-E294CA609768}" dt="2022-05-31T20:41:48.575" v="97"/>
          <ac:spMkLst>
            <pc:docMk/>
            <pc:sldMk cId="4064502807" sldId="288"/>
            <ac:spMk id="129" creationId="{1E547BA6-BAE0-43BB-A7CA-60F69CE252F0}"/>
          </ac:spMkLst>
        </pc:spChg>
        <pc:spChg chg="del">
          <ac:chgData name="Hsu, Ti" userId="S::thsu3@uiowa.edu::b289efdb-2ab1-46f0-90c9-4d683a2d044c" providerId="AD" clId="Web-{ED385E34-B1C6-069F-8C43-E294CA609768}" dt="2022-05-31T20:41:48.575" v="97"/>
          <ac:spMkLst>
            <pc:docMk/>
            <pc:sldMk cId="4064502807" sldId="288"/>
            <ac:spMk id="1074" creationId="{0C0CCF94-9536-4A63-8FF2-E37827C92756}"/>
          </ac:spMkLst>
        </pc:spChg>
        <pc:spChg chg="del">
          <ac:chgData name="Hsu, Ti" userId="S::thsu3@uiowa.edu::b289efdb-2ab1-46f0-90c9-4d683a2d044c" providerId="AD" clId="Web-{ED385E34-B1C6-069F-8C43-E294CA609768}" dt="2022-05-31T20:41:48.575" v="97"/>
          <ac:spMkLst>
            <pc:docMk/>
            <pc:sldMk cId="4064502807" sldId="288"/>
            <ac:spMk id="1075" creationId="{C970655A-F4C2-4D7E-BAB6-D3BFC5CAE148}"/>
          </ac:spMkLst>
        </pc:spChg>
        <pc:spChg chg="del">
          <ac:chgData name="Hsu, Ti" userId="S::thsu3@uiowa.edu::b289efdb-2ab1-46f0-90c9-4d683a2d044c" providerId="AD" clId="Web-{ED385E34-B1C6-069F-8C43-E294CA609768}" dt="2022-05-31T20:41:48.575" v="97"/>
          <ac:spMkLst>
            <pc:docMk/>
            <pc:sldMk cId="4064502807" sldId="288"/>
            <ac:spMk id="1076" creationId="{3389D0BC-BA1D-4360-88F9-D9ECCBDAB50E}"/>
          </ac:spMkLst>
        </pc:spChg>
        <pc:grpChg chg="add mod">
          <ac:chgData name="Hsu, Ti" userId="S::thsu3@uiowa.edu::b289efdb-2ab1-46f0-90c9-4d683a2d044c" providerId="AD" clId="Web-{ED385E34-B1C6-069F-8C43-E294CA609768}" dt="2022-05-31T20:42:11.653" v="101" actId="14100"/>
          <ac:grpSpMkLst>
            <pc:docMk/>
            <pc:sldMk cId="4064502807" sldId="288"/>
            <ac:grpSpMk id="7" creationId="{48049175-B0DF-AC3D-E498-B0F18077EB3D}"/>
          </ac:grpSpMkLst>
        </pc:grpChg>
      </pc:sldChg>
      <pc:sldChg chg="addSp delSp modSp add ord replId modNotes">
        <pc:chgData name="Hsu, Ti" userId="S::thsu3@uiowa.edu::b289efdb-2ab1-46f0-90c9-4d683a2d044c" providerId="AD" clId="Web-{ED385E34-B1C6-069F-8C43-E294CA609768}" dt="2022-05-31T20:59:10.978" v="369"/>
        <pc:sldMkLst>
          <pc:docMk/>
          <pc:sldMk cId="1839338669" sldId="324"/>
        </pc:sldMkLst>
        <pc:spChg chg="add del mod">
          <ac:chgData name="Hsu, Ti" userId="S::thsu3@uiowa.edu::b289efdb-2ab1-46f0-90c9-4d683a2d044c" providerId="AD" clId="Web-{ED385E34-B1C6-069F-8C43-E294CA609768}" dt="2022-05-31T20:39:00.091" v="50"/>
          <ac:spMkLst>
            <pc:docMk/>
            <pc:sldMk cId="1839338669" sldId="324"/>
            <ac:spMk id="3" creationId="{917A387C-8805-19ED-81C8-A3F19615DFDC}"/>
          </ac:spMkLst>
        </pc:spChg>
        <pc:spChg chg="del">
          <ac:chgData name="Hsu, Ti" userId="S::thsu3@uiowa.edu::b289efdb-2ab1-46f0-90c9-4d683a2d044c" providerId="AD" clId="Web-{ED385E34-B1C6-069F-8C43-E294CA609768}" dt="2022-05-31T20:35:09.498" v="24"/>
          <ac:spMkLst>
            <pc:docMk/>
            <pc:sldMk cId="1839338669" sldId="324"/>
            <ac:spMk id="5" creationId="{CBBB3735-229C-4456-BAC9-9A134FD34622}"/>
          </ac:spMkLst>
        </pc:spChg>
        <pc:spChg chg="add mod">
          <ac:chgData name="Hsu, Ti" userId="S::thsu3@uiowa.edu::b289efdb-2ab1-46f0-90c9-4d683a2d044c" providerId="AD" clId="Web-{ED385E34-B1C6-069F-8C43-E294CA609768}" dt="2022-05-31T20:52:23.682" v="122" actId="20577"/>
          <ac:spMkLst>
            <pc:docMk/>
            <pc:sldMk cId="1839338669" sldId="324"/>
            <ac:spMk id="6" creationId="{4CBD2E14-80E9-0A6F-5593-AF21A22444FA}"/>
          </ac:spMkLst>
        </pc:spChg>
        <pc:spChg chg="add mod">
          <ac:chgData name="Hsu, Ti" userId="S::thsu3@uiowa.edu::b289efdb-2ab1-46f0-90c9-4d683a2d044c" providerId="AD" clId="Web-{ED385E34-B1C6-069F-8C43-E294CA609768}" dt="2022-05-31T20:52:38.792" v="127" actId="1076"/>
          <ac:spMkLst>
            <pc:docMk/>
            <pc:sldMk cId="1839338669" sldId="324"/>
            <ac:spMk id="8" creationId="{0E15560C-5574-A0D9-82CD-29B3F16649C3}"/>
          </ac:spMkLst>
        </pc:spChg>
        <pc:spChg chg="add mod">
          <ac:chgData name="Hsu, Ti" userId="S::thsu3@uiowa.edu::b289efdb-2ab1-46f0-90c9-4d683a2d044c" providerId="AD" clId="Web-{ED385E34-B1C6-069F-8C43-E294CA609768}" dt="2022-05-31T20:52:40.979" v="128" actId="1076"/>
          <ac:spMkLst>
            <pc:docMk/>
            <pc:sldMk cId="1839338669" sldId="324"/>
            <ac:spMk id="10" creationId="{B4EF3EBD-D07A-27FD-16EE-FCA5928AB793}"/>
          </ac:spMkLst>
        </pc:spChg>
        <pc:spChg chg="add del mod">
          <ac:chgData name="Hsu, Ti" userId="S::thsu3@uiowa.edu::b289efdb-2ab1-46f0-90c9-4d683a2d044c" providerId="AD" clId="Web-{ED385E34-B1C6-069F-8C43-E294CA609768}" dt="2022-05-31T20:48:37.777" v="107"/>
          <ac:spMkLst>
            <pc:docMk/>
            <pc:sldMk cId="1839338669" sldId="324"/>
            <ac:spMk id="11" creationId="{55C8857E-1757-0B11-45F7-1F3417EE0CA1}"/>
          </ac:spMkLst>
        </pc:spChg>
        <pc:picChg chg="add del mod">
          <ac:chgData name="Hsu, Ti" userId="S::thsu3@uiowa.edu::b289efdb-2ab1-46f0-90c9-4d683a2d044c" providerId="AD" clId="Web-{ED385E34-B1C6-069F-8C43-E294CA609768}" dt="2022-05-31T20:38:57.357" v="49"/>
          <ac:picMkLst>
            <pc:docMk/>
            <pc:sldMk cId="1839338669" sldId="324"/>
            <ac:picMk id="2" creationId="{03A97D3B-136E-6B68-0DA8-80A438C40084}"/>
          </ac:picMkLst>
        </pc:picChg>
        <pc:picChg chg="add mod">
          <ac:chgData name="Hsu, Ti" userId="S::thsu3@uiowa.edu::b289efdb-2ab1-46f0-90c9-4d683a2d044c" providerId="AD" clId="Web-{ED385E34-B1C6-069F-8C43-E294CA609768}" dt="2022-05-31T20:49:17.777" v="111" actId="1076"/>
          <ac:picMkLst>
            <pc:docMk/>
            <pc:sldMk cId="1839338669" sldId="324"/>
            <ac:picMk id="12" creationId="{447133C4-6BDE-673F-F531-B64419CCA0FC}"/>
          </ac:picMkLst>
        </pc:picChg>
        <pc:picChg chg="del">
          <ac:chgData name="Hsu, Ti" userId="S::thsu3@uiowa.edu::b289efdb-2ab1-46f0-90c9-4d683a2d044c" providerId="AD" clId="Web-{ED385E34-B1C6-069F-8C43-E294CA609768}" dt="2022-05-31T20:35:07.077" v="23"/>
          <ac:picMkLst>
            <pc:docMk/>
            <pc:sldMk cId="1839338669" sldId="324"/>
            <ac:picMk id="1028" creationId="{46924B27-0A31-EDA7-F6DA-2F9D1AA124E6}"/>
          </ac:picMkLst>
        </pc:picChg>
      </pc:sldChg>
      <pc:sldChg chg="add del">
        <pc:chgData name="Hsu, Ti" userId="S::thsu3@uiowa.edu::b289efdb-2ab1-46f0-90c9-4d683a2d044c" providerId="AD" clId="Web-{ED385E34-B1C6-069F-8C43-E294CA609768}" dt="2022-05-31T20:51:38.339" v="120"/>
        <pc:sldMkLst>
          <pc:docMk/>
          <pc:sldMk cId="3026799793" sldId="325"/>
        </pc:sldMkLst>
      </pc:sldChg>
      <pc:sldMasterChg chg="addSldLayout delSldLayout">
        <pc:chgData name="Hsu, Ti" userId="S::thsu3@uiowa.edu::b289efdb-2ab1-46f0-90c9-4d683a2d044c" providerId="AD" clId="Web-{ED385E34-B1C6-069F-8C43-E294CA609768}" dt="2022-05-31T20:51:38.339" v="120"/>
        <pc:sldMasterMkLst>
          <pc:docMk/>
          <pc:sldMasterMk cId="2003094035" sldId="2147483694"/>
        </pc:sldMasterMkLst>
        <pc:sldLayoutChg chg="add del replId">
          <pc:chgData name="Hsu, Ti" userId="S::thsu3@uiowa.edu::b289efdb-2ab1-46f0-90c9-4d683a2d044c" providerId="AD" clId="Web-{ED385E34-B1C6-069F-8C43-E294CA609768}" dt="2022-05-31T20:51:38.339" v="120"/>
          <pc:sldLayoutMkLst>
            <pc:docMk/>
            <pc:sldMasterMk cId="2003094035" sldId="2147483694"/>
            <pc:sldLayoutMk cId="471883275" sldId="2147483703"/>
          </pc:sldLayoutMkLst>
        </pc:sldLayoutChg>
      </pc:sldMasterChg>
    </pc:docChg>
  </pc:docChgLst>
  <pc:docChgLst>
    <pc:chgData name="Hsu, Ti" userId="S::thsu3@uiowa.edu::b289efdb-2ab1-46f0-90c9-4d683a2d044c" providerId="AD" clId="Web-{D4B4B0B4-4803-9CDC-58D3-EACBC50F6D7C}"/>
    <pc:docChg chg="addSld modSld">
      <pc:chgData name="Hsu, Ti" userId="S::thsu3@uiowa.edu::b289efdb-2ab1-46f0-90c9-4d683a2d044c" providerId="AD" clId="Web-{D4B4B0B4-4803-9CDC-58D3-EACBC50F6D7C}" dt="2022-06-03T16:26:14.797" v="15"/>
      <pc:docMkLst>
        <pc:docMk/>
      </pc:docMkLst>
      <pc:sldChg chg="delSp modSp delAnim">
        <pc:chgData name="Hsu, Ti" userId="S::thsu3@uiowa.edu::b289efdb-2ab1-46f0-90c9-4d683a2d044c" providerId="AD" clId="Web-{D4B4B0B4-4803-9CDC-58D3-EACBC50F6D7C}" dt="2022-06-03T15:57:29.781" v="6"/>
        <pc:sldMkLst>
          <pc:docMk/>
          <pc:sldMk cId="1839338669" sldId="324"/>
        </pc:sldMkLst>
        <pc:spChg chg="del">
          <ac:chgData name="Hsu, Ti" userId="S::thsu3@uiowa.edu::b289efdb-2ab1-46f0-90c9-4d683a2d044c" providerId="AD" clId="Web-{D4B4B0B4-4803-9CDC-58D3-EACBC50F6D7C}" dt="2022-06-03T15:57:21.499" v="3"/>
          <ac:spMkLst>
            <pc:docMk/>
            <pc:sldMk cId="1839338669" sldId="324"/>
            <ac:spMk id="6" creationId="{4CBD2E14-80E9-0A6F-5593-AF21A22444FA}"/>
          </ac:spMkLst>
        </pc:spChg>
        <pc:spChg chg="del">
          <ac:chgData name="Hsu, Ti" userId="S::thsu3@uiowa.edu::b289efdb-2ab1-46f0-90c9-4d683a2d044c" providerId="AD" clId="Web-{D4B4B0B4-4803-9CDC-58D3-EACBC50F6D7C}" dt="2022-06-03T15:57:29.781" v="6"/>
          <ac:spMkLst>
            <pc:docMk/>
            <pc:sldMk cId="1839338669" sldId="324"/>
            <ac:spMk id="8" creationId="{0E15560C-5574-A0D9-82CD-29B3F16649C3}"/>
          </ac:spMkLst>
        </pc:spChg>
        <pc:spChg chg="del mod">
          <ac:chgData name="Hsu, Ti" userId="S::thsu3@uiowa.edu::b289efdb-2ab1-46f0-90c9-4d683a2d044c" providerId="AD" clId="Web-{D4B4B0B4-4803-9CDC-58D3-EACBC50F6D7C}" dt="2022-06-03T15:57:27.531" v="5"/>
          <ac:spMkLst>
            <pc:docMk/>
            <pc:sldMk cId="1839338669" sldId="324"/>
            <ac:spMk id="10" creationId="{B4EF3EBD-D07A-27FD-16EE-FCA5928AB793}"/>
          </ac:spMkLst>
        </pc:spChg>
      </pc:sldChg>
      <pc:sldChg chg="delSp add replId delAnim modAnim">
        <pc:chgData name="Hsu, Ti" userId="S::thsu3@uiowa.edu::b289efdb-2ab1-46f0-90c9-4d683a2d044c" providerId="AD" clId="Web-{D4B4B0B4-4803-9CDC-58D3-EACBC50F6D7C}" dt="2022-06-03T16:25:58.485" v="10"/>
        <pc:sldMkLst>
          <pc:docMk/>
          <pc:sldMk cId="1478807951" sldId="330"/>
        </pc:sldMkLst>
        <pc:spChg chg="del">
          <ac:chgData name="Hsu, Ti" userId="S::thsu3@uiowa.edu::b289efdb-2ab1-46f0-90c9-4d683a2d044c" providerId="AD" clId="Web-{D4B4B0B4-4803-9CDC-58D3-EACBC50F6D7C}" dt="2022-06-03T15:57:37.218" v="8"/>
          <ac:spMkLst>
            <pc:docMk/>
            <pc:sldMk cId="1478807951" sldId="330"/>
            <ac:spMk id="8" creationId="{0E15560C-5574-A0D9-82CD-29B3F16649C3}"/>
          </ac:spMkLst>
        </pc:spChg>
        <pc:spChg chg="del">
          <ac:chgData name="Hsu, Ti" userId="S::thsu3@uiowa.edu::b289efdb-2ab1-46f0-90c9-4d683a2d044c" providerId="AD" clId="Web-{D4B4B0B4-4803-9CDC-58D3-EACBC50F6D7C}" dt="2022-06-03T15:57:34.687" v="7"/>
          <ac:spMkLst>
            <pc:docMk/>
            <pc:sldMk cId="1478807951" sldId="330"/>
            <ac:spMk id="10" creationId="{B4EF3EBD-D07A-27FD-16EE-FCA5928AB793}"/>
          </ac:spMkLst>
        </pc:spChg>
      </pc:sldChg>
      <pc:sldChg chg="delSp add replId delAnim modAnim">
        <pc:chgData name="Hsu, Ti" userId="S::thsu3@uiowa.edu::b289efdb-2ab1-46f0-90c9-4d683a2d044c" providerId="AD" clId="Web-{D4B4B0B4-4803-9CDC-58D3-EACBC50F6D7C}" dt="2022-06-03T16:26:05.454" v="12"/>
        <pc:sldMkLst>
          <pc:docMk/>
          <pc:sldMk cId="4112162041" sldId="331"/>
        </pc:sldMkLst>
        <pc:spChg chg="del">
          <ac:chgData name="Hsu, Ti" userId="S::thsu3@uiowa.edu::b289efdb-2ab1-46f0-90c9-4d683a2d044c" providerId="AD" clId="Web-{D4B4B0B4-4803-9CDC-58D3-EACBC50F6D7C}" dt="2022-06-03T15:57:41.874" v="9"/>
          <ac:spMkLst>
            <pc:docMk/>
            <pc:sldMk cId="4112162041" sldId="331"/>
            <ac:spMk id="8" creationId="{0E15560C-5574-A0D9-82CD-29B3F16649C3}"/>
          </ac:spMkLst>
        </pc:spChg>
      </pc:sldChg>
      <pc:sldChg chg="add replId delAnim modAnim">
        <pc:chgData name="Hsu, Ti" userId="S::thsu3@uiowa.edu::b289efdb-2ab1-46f0-90c9-4d683a2d044c" providerId="AD" clId="Web-{D4B4B0B4-4803-9CDC-58D3-EACBC50F6D7C}" dt="2022-06-03T16:26:14.797" v="15"/>
        <pc:sldMkLst>
          <pc:docMk/>
          <pc:sldMk cId="2717416353" sldId="332"/>
        </pc:sldMkLst>
      </pc:sldChg>
    </pc:docChg>
  </pc:docChgLst>
  <pc:docChgLst>
    <pc:chgData name="Thomas, Emily B K" userId="S::ekroska@uiowa.edu::269968d3-8ace-4efa-a708-fb0a5d45356d" providerId="AD" clId="Web-{014E4953-3D98-2368-5BB3-E896D159EF58}"/>
    <pc:docChg chg="modSld">
      <pc:chgData name="Thomas, Emily B K" userId="S::ekroska@uiowa.edu::269968d3-8ace-4efa-a708-fb0a5d45356d" providerId="AD" clId="Web-{014E4953-3D98-2368-5BB3-E896D159EF58}" dt="2022-06-02T18:38:00.242" v="2" actId="20577"/>
      <pc:docMkLst>
        <pc:docMk/>
      </pc:docMkLst>
      <pc:sldChg chg="modSp">
        <pc:chgData name="Thomas, Emily B K" userId="S::ekroska@uiowa.edu::269968d3-8ace-4efa-a708-fb0a5d45356d" providerId="AD" clId="Web-{014E4953-3D98-2368-5BB3-E896D159EF58}" dt="2022-06-02T18:38:00.242" v="2" actId="20577"/>
        <pc:sldMkLst>
          <pc:docMk/>
          <pc:sldMk cId="23029955" sldId="305"/>
        </pc:sldMkLst>
        <pc:spChg chg="mod">
          <ac:chgData name="Thomas, Emily B K" userId="S::ekroska@uiowa.edu::269968d3-8ace-4efa-a708-fb0a5d45356d" providerId="AD" clId="Web-{014E4953-3D98-2368-5BB3-E896D159EF58}" dt="2022-06-02T18:38:00.242" v="2" actId="20577"/>
          <ac:spMkLst>
            <pc:docMk/>
            <pc:sldMk cId="23029955" sldId="305"/>
            <ac:spMk id="56" creationId="{4CF39EE5-16CC-8E8B-434F-499C2D482200}"/>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260AA5-AFC0-4AB2-9F3E-57B692B9C09B}" type="doc">
      <dgm:prSet loTypeId="urn:microsoft.com/office/officeart/2008/layout/LinedList" loCatId="list" qsTypeId="urn:microsoft.com/office/officeart/2005/8/quickstyle/simple5" qsCatId="simple" csTypeId="urn:microsoft.com/office/officeart/2005/8/colors/accent6_2" csCatId="accent6"/>
      <dgm:spPr/>
      <dgm:t>
        <a:bodyPr/>
        <a:lstStyle/>
        <a:p>
          <a:endParaRPr lang="en-US"/>
        </a:p>
      </dgm:t>
    </dgm:pt>
    <dgm:pt modelId="{49FEFBF4-8EBB-457B-AAC8-BB865E8F2A14}">
      <dgm:prSet custT="1"/>
      <dgm:spPr/>
      <dgm:t>
        <a:bodyPr/>
        <a:lstStyle/>
        <a:p>
          <a:r>
            <a:rPr lang="en-US" sz="1800" b="1" dirty="0">
              <a:solidFill>
                <a:schemeClr val="tx2">
                  <a:lumMod val="50000"/>
                </a:schemeClr>
              </a:solidFill>
              <a:latin typeface="Segoe UI" panose="020B0502040204020203" pitchFamily="34" charset="0"/>
              <a:cs typeface="Segoe UI" panose="020B0502040204020203" pitchFamily="34" charset="0"/>
            </a:rPr>
            <a:t>Multidimensional Experiential Avoidance Questionnaire </a:t>
          </a:r>
          <a:r>
            <a:rPr lang="en-US" sz="1800" dirty="0">
              <a:solidFill>
                <a:schemeClr val="tx2">
                  <a:lumMod val="50000"/>
                </a:schemeClr>
              </a:solidFill>
              <a:latin typeface="Segoe UI" panose="020B0502040204020203" pitchFamily="34" charset="0"/>
              <a:cs typeface="Segoe UI" panose="020B0502040204020203" pitchFamily="34" charset="0"/>
            </a:rPr>
            <a:t>(MEAQ; </a:t>
          </a:r>
          <a:r>
            <a:rPr lang="en-US" sz="1800" dirty="0" err="1">
              <a:solidFill>
                <a:schemeClr val="tx2">
                  <a:lumMod val="50000"/>
                </a:schemeClr>
              </a:solidFill>
              <a:latin typeface="Segoe UI" panose="020B0502040204020203" pitchFamily="34" charset="0"/>
              <a:cs typeface="Segoe UI" panose="020B0502040204020203" pitchFamily="34" charset="0"/>
            </a:rPr>
            <a:t>Gámez</a:t>
          </a:r>
          <a:r>
            <a:rPr lang="en-US" sz="1800" dirty="0">
              <a:solidFill>
                <a:schemeClr val="tx2">
                  <a:lumMod val="50000"/>
                </a:schemeClr>
              </a:solidFill>
              <a:latin typeface="Segoe UI" panose="020B0502040204020203" pitchFamily="34" charset="0"/>
              <a:cs typeface="Segoe UI" panose="020B0502040204020203" pitchFamily="34" charset="0"/>
            </a:rPr>
            <a:t> et al., 2011)—62 items.</a:t>
          </a:r>
        </a:p>
      </dgm:t>
    </dgm:pt>
    <dgm:pt modelId="{B1BC1EA9-3448-4AAA-81BC-B1D7EB58375D}" type="parTrans" cxnId="{0B997EDA-1DD0-4406-ABD8-51AEBC036FDD}">
      <dgm:prSet/>
      <dgm:spPr/>
      <dgm:t>
        <a:bodyPr/>
        <a:lstStyle/>
        <a:p>
          <a:endParaRPr lang="en-US"/>
        </a:p>
      </dgm:t>
    </dgm:pt>
    <dgm:pt modelId="{EA09E510-5FD1-4B3E-B73C-F97650A45739}" type="sibTrans" cxnId="{0B997EDA-1DD0-4406-ABD8-51AEBC036FDD}">
      <dgm:prSet/>
      <dgm:spPr/>
      <dgm:t>
        <a:bodyPr/>
        <a:lstStyle/>
        <a:p>
          <a:endParaRPr lang="en-US"/>
        </a:p>
      </dgm:t>
    </dgm:pt>
    <dgm:pt modelId="{63AE172C-9480-44D4-B32F-E27159B7A931}">
      <dgm:prSet custT="1"/>
      <dgm:spPr/>
      <dgm:t>
        <a:bodyPr/>
        <a:lstStyle/>
        <a:p>
          <a:r>
            <a:rPr lang="en-US" sz="1800" b="1" dirty="0">
              <a:solidFill>
                <a:schemeClr val="tx2">
                  <a:lumMod val="50000"/>
                </a:schemeClr>
              </a:solidFill>
              <a:latin typeface="Segoe UI" panose="020B0502040204020203" pitchFamily="34" charset="0"/>
              <a:cs typeface="Segoe UI" panose="020B0502040204020203" pitchFamily="34" charset="0"/>
            </a:rPr>
            <a:t>Multidimensional Psychological Flexibility Inventory </a:t>
          </a:r>
          <a:r>
            <a:rPr lang="en-US" sz="1800" dirty="0">
              <a:solidFill>
                <a:schemeClr val="tx2">
                  <a:lumMod val="50000"/>
                </a:schemeClr>
              </a:solidFill>
              <a:latin typeface="Segoe UI" panose="020B0502040204020203" pitchFamily="34" charset="0"/>
              <a:cs typeface="Segoe UI" panose="020B0502040204020203" pitchFamily="34" charset="0"/>
            </a:rPr>
            <a:t>(MPFI; </a:t>
          </a:r>
          <a:r>
            <a:rPr lang="en-US" sz="1800" dirty="0" err="1">
              <a:solidFill>
                <a:schemeClr val="tx2">
                  <a:lumMod val="50000"/>
                </a:schemeClr>
              </a:solidFill>
              <a:latin typeface="Segoe UI" panose="020B0502040204020203" pitchFamily="34" charset="0"/>
              <a:cs typeface="Segoe UI" panose="020B0502040204020203" pitchFamily="34" charset="0"/>
            </a:rPr>
            <a:t>Rolffs</a:t>
          </a:r>
          <a:r>
            <a:rPr lang="en-US" sz="1800" dirty="0">
              <a:solidFill>
                <a:schemeClr val="tx2">
                  <a:lumMod val="50000"/>
                </a:schemeClr>
              </a:solidFill>
              <a:latin typeface="Segoe UI" panose="020B0502040204020203" pitchFamily="34" charset="0"/>
              <a:cs typeface="Segoe UI" panose="020B0502040204020203" pitchFamily="34" charset="0"/>
            </a:rPr>
            <a:t> et al., 2016)—60 items. </a:t>
          </a:r>
        </a:p>
      </dgm:t>
    </dgm:pt>
    <dgm:pt modelId="{39D0260F-EBE5-4DC7-9AF8-72D2F84ED505}" type="parTrans" cxnId="{C0741664-D427-40A5-B103-44C89C81A6D0}">
      <dgm:prSet/>
      <dgm:spPr/>
      <dgm:t>
        <a:bodyPr/>
        <a:lstStyle/>
        <a:p>
          <a:endParaRPr lang="en-US"/>
        </a:p>
      </dgm:t>
    </dgm:pt>
    <dgm:pt modelId="{6245E371-C248-43A8-984F-0F3FE77C7A6C}" type="sibTrans" cxnId="{C0741664-D427-40A5-B103-44C89C81A6D0}">
      <dgm:prSet/>
      <dgm:spPr/>
      <dgm:t>
        <a:bodyPr/>
        <a:lstStyle/>
        <a:p>
          <a:endParaRPr lang="en-US"/>
        </a:p>
      </dgm:t>
    </dgm:pt>
    <dgm:pt modelId="{DEE1B408-0AD2-441B-ABAE-7E893070343A}">
      <dgm:prSet custT="1"/>
      <dgm:spPr/>
      <dgm:t>
        <a:bodyPr/>
        <a:lstStyle/>
        <a:p>
          <a:r>
            <a:rPr lang="en-US" sz="1800" b="1" dirty="0" err="1">
              <a:solidFill>
                <a:schemeClr val="tx2">
                  <a:lumMod val="50000"/>
                </a:schemeClr>
              </a:solidFill>
              <a:latin typeface="Segoe UI" panose="020B0502040204020203" pitchFamily="34" charset="0"/>
              <a:cs typeface="Segoe UI" panose="020B0502040204020203" pitchFamily="34" charset="0"/>
            </a:rPr>
            <a:t>Psy</a:t>
          </a:r>
          <a:r>
            <a:rPr lang="en-US" sz="1800" b="1" dirty="0">
              <a:solidFill>
                <a:schemeClr val="tx2">
                  <a:lumMod val="50000"/>
                </a:schemeClr>
              </a:solidFill>
              <a:latin typeface="Segoe UI" panose="020B0502040204020203" pitchFamily="34" charset="0"/>
              <a:cs typeface="Segoe UI" panose="020B0502040204020203" pitchFamily="34" charset="0"/>
            </a:rPr>
            <a:t>-Flex </a:t>
          </a:r>
          <a:r>
            <a:rPr lang="en-US" sz="1800" dirty="0">
              <a:solidFill>
                <a:schemeClr val="tx2">
                  <a:lumMod val="50000"/>
                </a:schemeClr>
              </a:solidFill>
              <a:latin typeface="Segoe UI" panose="020B0502040204020203" pitchFamily="34" charset="0"/>
              <a:cs typeface="Segoe UI" panose="020B0502040204020203" pitchFamily="34" charset="0"/>
            </a:rPr>
            <a:t>(</a:t>
          </a:r>
          <a:r>
            <a:rPr lang="en-US" sz="1800" dirty="0" err="1">
              <a:solidFill>
                <a:schemeClr val="tx2">
                  <a:lumMod val="50000"/>
                </a:schemeClr>
              </a:solidFill>
              <a:latin typeface="Segoe UI" panose="020B0502040204020203" pitchFamily="34" charset="0"/>
              <a:cs typeface="Segoe UI" panose="020B0502040204020203" pitchFamily="34" charset="0"/>
            </a:rPr>
            <a:t>Gloster</a:t>
          </a:r>
          <a:r>
            <a:rPr lang="en-US" sz="1800" dirty="0">
              <a:solidFill>
                <a:schemeClr val="tx2">
                  <a:lumMod val="50000"/>
                </a:schemeClr>
              </a:solidFill>
              <a:latin typeface="Segoe UI" panose="020B0502040204020203" pitchFamily="34" charset="0"/>
              <a:cs typeface="Segoe UI" panose="020B0502040204020203" pitchFamily="34" charset="0"/>
            </a:rPr>
            <a:t> et al., 2021)—6 items.</a:t>
          </a:r>
        </a:p>
      </dgm:t>
    </dgm:pt>
    <dgm:pt modelId="{22AD2D22-9ABB-43FE-BAA5-5A3A88F511F4}" type="parTrans" cxnId="{72CFD103-0F41-4DF7-9F58-AD5599C6E0CC}">
      <dgm:prSet/>
      <dgm:spPr/>
      <dgm:t>
        <a:bodyPr/>
        <a:lstStyle/>
        <a:p>
          <a:endParaRPr lang="en-US"/>
        </a:p>
      </dgm:t>
    </dgm:pt>
    <dgm:pt modelId="{887CF753-B09B-4DDD-A9F7-EAA4FA84DB3C}" type="sibTrans" cxnId="{72CFD103-0F41-4DF7-9F58-AD5599C6E0CC}">
      <dgm:prSet/>
      <dgm:spPr/>
      <dgm:t>
        <a:bodyPr/>
        <a:lstStyle/>
        <a:p>
          <a:endParaRPr lang="en-US"/>
        </a:p>
      </dgm:t>
    </dgm:pt>
    <dgm:pt modelId="{DEDDCB07-F2C6-48C5-95D5-B82DA2769272}">
      <dgm:prSet custT="1"/>
      <dgm:spPr/>
      <dgm:t>
        <a:bodyPr/>
        <a:lstStyle/>
        <a:p>
          <a:r>
            <a:rPr lang="en-US" sz="1800" b="1" dirty="0">
              <a:solidFill>
                <a:schemeClr val="tx2">
                  <a:lumMod val="50000"/>
                </a:schemeClr>
              </a:solidFill>
              <a:latin typeface="Segoe UI" panose="020B0502040204020203" pitchFamily="34" charset="0"/>
              <a:cs typeface="Segoe UI" panose="020B0502040204020203" pitchFamily="34" charset="0"/>
            </a:rPr>
            <a:t>Comprehensive assessment of Acceptance and Commitment Therapy processes </a:t>
          </a:r>
          <a:r>
            <a:rPr lang="en-US" sz="1800" dirty="0">
              <a:solidFill>
                <a:schemeClr val="tx2">
                  <a:lumMod val="50000"/>
                </a:schemeClr>
              </a:solidFill>
              <a:latin typeface="Segoe UI" panose="020B0502040204020203" pitchFamily="34" charset="0"/>
              <a:cs typeface="Segoe UI" panose="020B0502040204020203" pitchFamily="34" charset="0"/>
            </a:rPr>
            <a:t>(CompACT; Francis et al., 2016)—23 items.</a:t>
          </a:r>
        </a:p>
      </dgm:t>
    </dgm:pt>
    <dgm:pt modelId="{76C2910A-34DE-4896-8AB9-CE996BC60533}" type="parTrans" cxnId="{1A928A9A-6C10-468E-8F5B-EB90D5A23209}">
      <dgm:prSet/>
      <dgm:spPr/>
      <dgm:t>
        <a:bodyPr/>
        <a:lstStyle/>
        <a:p>
          <a:endParaRPr lang="en-US"/>
        </a:p>
      </dgm:t>
    </dgm:pt>
    <dgm:pt modelId="{E0E98A47-9DD4-4586-94CE-25581EAA99C5}" type="sibTrans" cxnId="{1A928A9A-6C10-468E-8F5B-EB90D5A23209}">
      <dgm:prSet/>
      <dgm:spPr/>
      <dgm:t>
        <a:bodyPr/>
        <a:lstStyle/>
        <a:p>
          <a:endParaRPr lang="en-US"/>
        </a:p>
      </dgm:t>
    </dgm:pt>
    <dgm:pt modelId="{1F7C6073-A008-4DE6-AC12-0BA3E418BE41}" type="pres">
      <dgm:prSet presAssocID="{82260AA5-AFC0-4AB2-9F3E-57B692B9C09B}" presName="vert0" presStyleCnt="0">
        <dgm:presLayoutVars>
          <dgm:dir/>
          <dgm:animOne val="branch"/>
          <dgm:animLvl val="lvl"/>
        </dgm:presLayoutVars>
      </dgm:prSet>
      <dgm:spPr/>
    </dgm:pt>
    <dgm:pt modelId="{E2937FD3-EF8B-4F35-97F7-2342DAF2AD6E}" type="pres">
      <dgm:prSet presAssocID="{49FEFBF4-8EBB-457B-AAC8-BB865E8F2A14}" presName="thickLine" presStyleLbl="alignNode1" presStyleIdx="0" presStyleCnt="4"/>
      <dgm:spPr/>
    </dgm:pt>
    <dgm:pt modelId="{72075769-47E3-47BA-8E1B-A3D5C5499972}" type="pres">
      <dgm:prSet presAssocID="{49FEFBF4-8EBB-457B-AAC8-BB865E8F2A14}" presName="horz1" presStyleCnt="0"/>
      <dgm:spPr/>
    </dgm:pt>
    <dgm:pt modelId="{970DBEFC-6B40-452E-871A-E52591133852}" type="pres">
      <dgm:prSet presAssocID="{49FEFBF4-8EBB-457B-AAC8-BB865E8F2A14}" presName="tx1" presStyleLbl="revTx" presStyleIdx="0" presStyleCnt="4"/>
      <dgm:spPr/>
    </dgm:pt>
    <dgm:pt modelId="{A03BA5AB-E573-4B63-B13C-DFEE53720F69}" type="pres">
      <dgm:prSet presAssocID="{49FEFBF4-8EBB-457B-AAC8-BB865E8F2A14}" presName="vert1" presStyleCnt="0"/>
      <dgm:spPr/>
    </dgm:pt>
    <dgm:pt modelId="{8B3C4F8D-D587-4181-B1DA-A075C8197BBB}" type="pres">
      <dgm:prSet presAssocID="{63AE172C-9480-44D4-B32F-E27159B7A931}" presName="thickLine" presStyleLbl="alignNode1" presStyleIdx="1" presStyleCnt="4"/>
      <dgm:spPr/>
    </dgm:pt>
    <dgm:pt modelId="{EDA7C517-C117-485F-94CF-DE9888FFCD22}" type="pres">
      <dgm:prSet presAssocID="{63AE172C-9480-44D4-B32F-E27159B7A931}" presName="horz1" presStyleCnt="0"/>
      <dgm:spPr/>
    </dgm:pt>
    <dgm:pt modelId="{0660C925-2100-4845-8B73-D19731FF250C}" type="pres">
      <dgm:prSet presAssocID="{63AE172C-9480-44D4-B32F-E27159B7A931}" presName="tx1" presStyleLbl="revTx" presStyleIdx="1" presStyleCnt="4"/>
      <dgm:spPr/>
    </dgm:pt>
    <dgm:pt modelId="{A50647D6-596C-4578-970B-E8152210E094}" type="pres">
      <dgm:prSet presAssocID="{63AE172C-9480-44D4-B32F-E27159B7A931}" presName="vert1" presStyleCnt="0"/>
      <dgm:spPr/>
    </dgm:pt>
    <dgm:pt modelId="{130271B7-63B3-46DF-9F6E-87D59F072F25}" type="pres">
      <dgm:prSet presAssocID="{DEE1B408-0AD2-441B-ABAE-7E893070343A}" presName="thickLine" presStyleLbl="alignNode1" presStyleIdx="2" presStyleCnt="4"/>
      <dgm:spPr/>
    </dgm:pt>
    <dgm:pt modelId="{7CF5B1EC-A45C-4D7F-AA8C-2D213D21AA5A}" type="pres">
      <dgm:prSet presAssocID="{DEE1B408-0AD2-441B-ABAE-7E893070343A}" presName="horz1" presStyleCnt="0"/>
      <dgm:spPr/>
    </dgm:pt>
    <dgm:pt modelId="{EF607583-1F5E-492F-B45F-06C71CE8911E}" type="pres">
      <dgm:prSet presAssocID="{DEE1B408-0AD2-441B-ABAE-7E893070343A}" presName="tx1" presStyleLbl="revTx" presStyleIdx="2" presStyleCnt="4"/>
      <dgm:spPr/>
    </dgm:pt>
    <dgm:pt modelId="{FE2CFEAF-FAEA-4A7B-B917-AA5FD6AFE951}" type="pres">
      <dgm:prSet presAssocID="{DEE1B408-0AD2-441B-ABAE-7E893070343A}" presName="vert1" presStyleCnt="0"/>
      <dgm:spPr/>
    </dgm:pt>
    <dgm:pt modelId="{D414B496-04D3-4361-AF7B-386FD4CC3ABD}" type="pres">
      <dgm:prSet presAssocID="{DEDDCB07-F2C6-48C5-95D5-B82DA2769272}" presName="thickLine" presStyleLbl="alignNode1" presStyleIdx="3" presStyleCnt="4"/>
      <dgm:spPr/>
    </dgm:pt>
    <dgm:pt modelId="{1103F145-05B1-4370-B98B-82CE4DDC3582}" type="pres">
      <dgm:prSet presAssocID="{DEDDCB07-F2C6-48C5-95D5-B82DA2769272}" presName="horz1" presStyleCnt="0"/>
      <dgm:spPr/>
    </dgm:pt>
    <dgm:pt modelId="{9A9554D5-45F2-4CB0-B271-6E2919D1FDFE}" type="pres">
      <dgm:prSet presAssocID="{DEDDCB07-F2C6-48C5-95D5-B82DA2769272}" presName="tx1" presStyleLbl="revTx" presStyleIdx="3" presStyleCnt="4"/>
      <dgm:spPr/>
    </dgm:pt>
    <dgm:pt modelId="{87172982-89D3-41D4-A7B5-DF033ED4C459}" type="pres">
      <dgm:prSet presAssocID="{DEDDCB07-F2C6-48C5-95D5-B82DA2769272}" presName="vert1" presStyleCnt="0"/>
      <dgm:spPr/>
    </dgm:pt>
  </dgm:ptLst>
  <dgm:cxnLst>
    <dgm:cxn modelId="{72CFD103-0F41-4DF7-9F58-AD5599C6E0CC}" srcId="{82260AA5-AFC0-4AB2-9F3E-57B692B9C09B}" destId="{DEE1B408-0AD2-441B-ABAE-7E893070343A}" srcOrd="2" destOrd="0" parTransId="{22AD2D22-9ABB-43FE-BAA5-5A3A88F511F4}" sibTransId="{887CF753-B09B-4DDD-A9F7-EAA4FA84DB3C}"/>
    <dgm:cxn modelId="{AD86042D-0026-4378-9B5D-45C15A586D98}" type="presOf" srcId="{63AE172C-9480-44D4-B32F-E27159B7A931}" destId="{0660C925-2100-4845-8B73-D19731FF250C}" srcOrd="0" destOrd="0" presId="urn:microsoft.com/office/officeart/2008/layout/LinedList"/>
    <dgm:cxn modelId="{1B692835-469A-48AC-BB0D-75D479624E65}" type="presOf" srcId="{DEE1B408-0AD2-441B-ABAE-7E893070343A}" destId="{EF607583-1F5E-492F-B45F-06C71CE8911E}" srcOrd="0" destOrd="0" presId="urn:microsoft.com/office/officeart/2008/layout/LinedList"/>
    <dgm:cxn modelId="{C0741664-D427-40A5-B103-44C89C81A6D0}" srcId="{82260AA5-AFC0-4AB2-9F3E-57B692B9C09B}" destId="{63AE172C-9480-44D4-B32F-E27159B7A931}" srcOrd="1" destOrd="0" parTransId="{39D0260F-EBE5-4DC7-9AF8-72D2F84ED505}" sibTransId="{6245E371-C248-43A8-984F-0F3FE77C7A6C}"/>
    <dgm:cxn modelId="{54257E97-B684-4B51-94F5-C8CC4CEA44C9}" type="presOf" srcId="{49FEFBF4-8EBB-457B-AAC8-BB865E8F2A14}" destId="{970DBEFC-6B40-452E-871A-E52591133852}" srcOrd="0" destOrd="0" presId="urn:microsoft.com/office/officeart/2008/layout/LinedList"/>
    <dgm:cxn modelId="{1A928A9A-6C10-468E-8F5B-EB90D5A23209}" srcId="{82260AA5-AFC0-4AB2-9F3E-57B692B9C09B}" destId="{DEDDCB07-F2C6-48C5-95D5-B82DA2769272}" srcOrd="3" destOrd="0" parTransId="{76C2910A-34DE-4896-8AB9-CE996BC60533}" sibTransId="{E0E98A47-9DD4-4586-94CE-25581EAA99C5}"/>
    <dgm:cxn modelId="{7A04BBA4-90DB-4B2F-96E2-26AF396AAE6C}" type="presOf" srcId="{DEDDCB07-F2C6-48C5-95D5-B82DA2769272}" destId="{9A9554D5-45F2-4CB0-B271-6E2919D1FDFE}" srcOrd="0" destOrd="0" presId="urn:microsoft.com/office/officeart/2008/layout/LinedList"/>
    <dgm:cxn modelId="{0B997EDA-1DD0-4406-ABD8-51AEBC036FDD}" srcId="{82260AA5-AFC0-4AB2-9F3E-57B692B9C09B}" destId="{49FEFBF4-8EBB-457B-AAC8-BB865E8F2A14}" srcOrd="0" destOrd="0" parTransId="{B1BC1EA9-3448-4AAA-81BC-B1D7EB58375D}" sibTransId="{EA09E510-5FD1-4B3E-B73C-F97650A45739}"/>
    <dgm:cxn modelId="{0F1749F3-FA18-4D9A-87A4-318A3126DACD}" type="presOf" srcId="{82260AA5-AFC0-4AB2-9F3E-57B692B9C09B}" destId="{1F7C6073-A008-4DE6-AC12-0BA3E418BE41}" srcOrd="0" destOrd="0" presId="urn:microsoft.com/office/officeart/2008/layout/LinedList"/>
    <dgm:cxn modelId="{C1786C83-4F41-4728-A44E-6AB83C632A57}" type="presParOf" srcId="{1F7C6073-A008-4DE6-AC12-0BA3E418BE41}" destId="{E2937FD3-EF8B-4F35-97F7-2342DAF2AD6E}" srcOrd="0" destOrd="0" presId="urn:microsoft.com/office/officeart/2008/layout/LinedList"/>
    <dgm:cxn modelId="{88EFC3A9-B13F-4E27-BFBD-8BCF93D0F877}" type="presParOf" srcId="{1F7C6073-A008-4DE6-AC12-0BA3E418BE41}" destId="{72075769-47E3-47BA-8E1B-A3D5C5499972}" srcOrd="1" destOrd="0" presId="urn:microsoft.com/office/officeart/2008/layout/LinedList"/>
    <dgm:cxn modelId="{22E692A7-CD67-4504-8B76-D27D0968ADA5}" type="presParOf" srcId="{72075769-47E3-47BA-8E1B-A3D5C5499972}" destId="{970DBEFC-6B40-452E-871A-E52591133852}" srcOrd="0" destOrd="0" presId="urn:microsoft.com/office/officeart/2008/layout/LinedList"/>
    <dgm:cxn modelId="{C0F110C9-A4B7-4C1F-9BBF-DBC119788C1D}" type="presParOf" srcId="{72075769-47E3-47BA-8E1B-A3D5C5499972}" destId="{A03BA5AB-E573-4B63-B13C-DFEE53720F69}" srcOrd="1" destOrd="0" presId="urn:microsoft.com/office/officeart/2008/layout/LinedList"/>
    <dgm:cxn modelId="{9CDA3299-3247-4742-ACCE-1DDBBD48C249}" type="presParOf" srcId="{1F7C6073-A008-4DE6-AC12-0BA3E418BE41}" destId="{8B3C4F8D-D587-4181-B1DA-A075C8197BBB}" srcOrd="2" destOrd="0" presId="urn:microsoft.com/office/officeart/2008/layout/LinedList"/>
    <dgm:cxn modelId="{C5CC8CDC-3DAA-44F2-B49B-2D48CD9523D8}" type="presParOf" srcId="{1F7C6073-A008-4DE6-AC12-0BA3E418BE41}" destId="{EDA7C517-C117-485F-94CF-DE9888FFCD22}" srcOrd="3" destOrd="0" presId="urn:microsoft.com/office/officeart/2008/layout/LinedList"/>
    <dgm:cxn modelId="{8C48BBCB-F86F-4A68-AC94-853A46A8ACA6}" type="presParOf" srcId="{EDA7C517-C117-485F-94CF-DE9888FFCD22}" destId="{0660C925-2100-4845-8B73-D19731FF250C}" srcOrd="0" destOrd="0" presId="urn:microsoft.com/office/officeart/2008/layout/LinedList"/>
    <dgm:cxn modelId="{6982178F-F848-42EB-AC02-96578C44E33D}" type="presParOf" srcId="{EDA7C517-C117-485F-94CF-DE9888FFCD22}" destId="{A50647D6-596C-4578-970B-E8152210E094}" srcOrd="1" destOrd="0" presId="urn:microsoft.com/office/officeart/2008/layout/LinedList"/>
    <dgm:cxn modelId="{626B7BF6-D145-483D-BBCC-446F35289E92}" type="presParOf" srcId="{1F7C6073-A008-4DE6-AC12-0BA3E418BE41}" destId="{130271B7-63B3-46DF-9F6E-87D59F072F25}" srcOrd="4" destOrd="0" presId="urn:microsoft.com/office/officeart/2008/layout/LinedList"/>
    <dgm:cxn modelId="{3C2A1B52-58AE-4DC9-A685-363875959ED8}" type="presParOf" srcId="{1F7C6073-A008-4DE6-AC12-0BA3E418BE41}" destId="{7CF5B1EC-A45C-4D7F-AA8C-2D213D21AA5A}" srcOrd="5" destOrd="0" presId="urn:microsoft.com/office/officeart/2008/layout/LinedList"/>
    <dgm:cxn modelId="{3FDB40D5-5E2C-472C-9792-0D059F8903EC}" type="presParOf" srcId="{7CF5B1EC-A45C-4D7F-AA8C-2D213D21AA5A}" destId="{EF607583-1F5E-492F-B45F-06C71CE8911E}" srcOrd="0" destOrd="0" presId="urn:microsoft.com/office/officeart/2008/layout/LinedList"/>
    <dgm:cxn modelId="{4BFD52A4-A8FE-40A7-B8DF-AB20C38E9B42}" type="presParOf" srcId="{7CF5B1EC-A45C-4D7F-AA8C-2D213D21AA5A}" destId="{FE2CFEAF-FAEA-4A7B-B917-AA5FD6AFE951}" srcOrd="1" destOrd="0" presId="urn:microsoft.com/office/officeart/2008/layout/LinedList"/>
    <dgm:cxn modelId="{4054737F-4A6D-46FF-BD0C-6F7E300BA912}" type="presParOf" srcId="{1F7C6073-A008-4DE6-AC12-0BA3E418BE41}" destId="{D414B496-04D3-4361-AF7B-386FD4CC3ABD}" srcOrd="6" destOrd="0" presId="urn:microsoft.com/office/officeart/2008/layout/LinedList"/>
    <dgm:cxn modelId="{96361DC6-5B64-4A69-AC4B-0AC65704E2AF}" type="presParOf" srcId="{1F7C6073-A008-4DE6-AC12-0BA3E418BE41}" destId="{1103F145-05B1-4370-B98B-82CE4DDC3582}" srcOrd="7" destOrd="0" presId="urn:microsoft.com/office/officeart/2008/layout/LinedList"/>
    <dgm:cxn modelId="{3035FD76-6B00-4256-9224-2D3569AE8FD4}" type="presParOf" srcId="{1103F145-05B1-4370-B98B-82CE4DDC3582}" destId="{9A9554D5-45F2-4CB0-B271-6E2919D1FDFE}" srcOrd="0" destOrd="0" presId="urn:microsoft.com/office/officeart/2008/layout/LinedList"/>
    <dgm:cxn modelId="{5DCCF4E4-F763-40BC-ACBA-57706983E9EB}" type="presParOf" srcId="{1103F145-05B1-4370-B98B-82CE4DDC3582}" destId="{87172982-89D3-41D4-A7B5-DF033ED4C45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3DA141-94DA-4F4D-ABBB-3C903CFFA33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28F2C44-D650-4364-A8CA-BDFB67CBBB1C}">
      <dgm:prSet/>
      <dgm:spPr/>
      <dgm:t>
        <a:bodyPr/>
        <a:lstStyle/>
        <a:p>
          <a:r>
            <a:rPr lang="en-US" b="1" dirty="0">
              <a:solidFill>
                <a:schemeClr val="tx2">
                  <a:lumMod val="50000"/>
                </a:schemeClr>
              </a:solidFill>
              <a:latin typeface="Segoe UI" panose="020B0502040204020203" pitchFamily="34" charset="0"/>
              <a:cs typeface="Segoe UI" panose="020B0502040204020203" pitchFamily="34" charset="0"/>
            </a:rPr>
            <a:t>Dimensionality</a:t>
          </a:r>
          <a:r>
            <a:rPr lang="en-US" dirty="0">
              <a:solidFill>
                <a:schemeClr val="tx2">
                  <a:lumMod val="50000"/>
                </a:schemeClr>
              </a:solidFill>
              <a:latin typeface="Segoe UI" panose="020B0502040204020203" pitchFamily="34" charset="0"/>
              <a:cs typeface="Segoe UI" panose="020B0502040204020203" pitchFamily="34" charset="0"/>
            </a:rPr>
            <a:t> has only been assessed through exploratory factor analysis (EFA).</a:t>
          </a:r>
        </a:p>
      </dgm:t>
    </dgm:pt>
    <dgm:pt modelId="{873B3339-F30D-442C-987A-27E485B57D60}" type="parTrans" cxnId="{C747A211-5430-4332-B52F-693783E0B339}">
      <dgm:prSet/>
      <dgm:spPr/>
      <dgm:t>
        <a:bodyPr/>
        <a:lstStyle/>
        <a:p>
          <a:endParaRPr lang="en-US"/>
        </a:p>
      </dgm:t>
    </dgm:pt>
    <dgm:pt modelId="{4C365F26-93C3-427E-AE12-98243FC20B14}" type="sibTrans" cxnId="{C747A211-5430-4332-B52F-693783E0B339}">
      <dgm:prSet/>
      <dgm:spPr/>
      <dgm:t>
        <a:bodyPr/>
        <a:lstStyle/>
        <a:p>
          <a:endParaRPr lang="en-US"/>
        </a:p>
      </dgm:t>
    </dgm:pt>
    <dgm:pt modelId="{5ADBBA62-85D4-4559-945D-60CBE3790242}">
      <dgm:prSet custT="1"/>
      <dgm:spPr/>
      <dgm:t>
        <a:bodyPr/>
        <a:lstStyle/>
        <a:p>
          <a:r>
            <a:rPr lang="en-US" sz="1800" b="1" dirty="0">
              <a:solidFill>
                <a:schemeClr val="tx2">
                  <a:lumMod val="50000"/>
                </a:schemeClr>
              </a:solidFill>
              <a:latin typeface="Segoe UI" panose="020B0502040204020203" pitchFamily="34" charset="0"/>
              <a:cs typeface="Segoe UI" panose="020B0502040204020203" pitchFamily="34" charset="0"/>
            </a:rPr>
            <a:t>Reliability</a:t>
          </a:r>
          <a:r>
            <a:rPr lang="en-US" sz="1800" dirty="0">
              <a:solidFill>
                <a:schemeClr val="tx2">
                  <a:lumMod val="50000"/>
                </a:schemeClr>
              </a:solidFill>
              <a:latin typeface="Segoe UI" panose="020B0502040204020203" pitchFamily="34" charset="0"/>
              <a:cs typeface="Segoe UI" panose="020B0502040204020203" pitchFamily="34" charset="0"/>
            </a:rPr>
            <a:t> has been largely assessed through coefficient alpha, which makes 3 untested assumptions about the items. </a:t>
          </a:r>
        </a:p>
      </dgm:t>
    </dgm:pt>
    <dgm:pt modelId="{EE9E09FD-0894-4F16-9282-FAC98E81A112}" type="parTrans" cxnId="{9DAE8495-10B9-43BF-9D9C-339DDA6A1BC8}">
      <dgm:prSet/>
      <dgm:spPr/>
      <dgm:t>
        <a:bodyPr/>
        <a:lstStyle/>
        <a:p>
          <a:endParaRPr lang="en-US"/>
        </a:p>
      </dgm:t>
    </dgm:pt>
    <dgm:pt modelId="{C86E8ED4-0765-4C96-956F-06D023EA537C}" type="sibTrans" cxnId="{9DAE8495-10B9-43BF-9D9C-339DDA6A1BC8}">
      <dgm:prSet/>
      <dgm:spPr/>
      <dgm:t>
        <a:bodyPr/>
        <a:lstStyle/>
        <a:p>
          <a:endParaRPr lang="en-US"/>
        </a:p>
      </dgm:t>
    </dgm:pt>
    <dgm:pt modelId="{5E2A7131-842F-4F1F-BC0F-302E50C99538}">
      <dgm:prSet custT="1"/>
      <dgm:spPr/>
      <dgm:t>
        <a:bodyPr/>
        <a:lstStyle/>
        <a:p>
          <a:r>
            <a:rPr lang="en-US" sz="1800" b="1" dirty="0">
              <a:solidFill>
                <a:schemeClr val="tx2">
                  <a:lumMod val="50000"/>
                </a:schemeClr>
              </a:solidFill>
              <a:latin typeface="Segoe UI" panose="020B0502040204020203" pitchFamily="34" charset="0"/>
              <a:cs typeface="Segoe UI" panose="020B0502040204020203" pitchFamily="34" charset="0"/>
            </a:rPr>
            <a:t>Stability over time </a:t>
          </a:r>
          <a:r>
            <a:rPr lang="en-US" sz="1800" dirty="0">
              <a:solidFill>
                <a:schemeClr val="tx2">
                  <a:lumMod val="50000"/>
                </a:schemeClr>
              </a:solidFill>
              <a:latin typeface="Segoe UI" panose="020B0502040204020203" pitchFamily="34" charset="0"/>
              <a:cs typeface="Segoe UI" panose="020B0502040204020203" pitchFamily="34" charset="0"/>
            </a:rPr>
            <a:t>of the CompACT items has not yet been formally examined. </a:t>
          </a:r>
        </a:p>
      </dgm:t>
    </dgm:pt>
    <dgm:pt modelId="{D98A2598-9DCC-43C7-B4A9-7401A1944180}" type="parTrans" cxnId="{94E61299-9449-4396-AC0C-7812D007E92E}">
      <dgm:prSet/>
      <dgm:spPr/>
      <dgm:t>
        <a:bodyPr/>
        <a:lstStyle/>
        <a:p>
          <a:endParaRPr lang="en-US"/>
        </a:p>
      </dgm:t>
    </dgm:pt>
    <dgm:pt modelId="{DE78E0B3-18F0-4811-BB88-3C15A30EA495}" type="sibTrans" cxnId="{94E61299-9449-4396-AC0C-7812D007E92E}">
      <dgm:prSet/>
      <dgm:spPr/>
      <dgm:t>
        <a:bodyPr/>
        <a:lstStyle/>
        <a:p>
          <a:endParaRPr lang="en-US"/>
        </a:p>
      </dgm:t>
    </dgm:pt>
    <dgm:pt modelId="{12F00BE1-2C3F-4C46-8BDE-9A13558F9207}" type="pres">
      <dgm:prSet presAssocID="{B63DA141-94DA-4F4D-ABBB-3C903CFFA33D}" presName="root" presStyleCnt="0">
        <dgm:presLayoutVars>
          <dgm:dir/>
          <dgm:resizeHandles val="exact"/>
        </dgm:presLayoutVars>
      </dgm:prSet>
      <dgm:spPr/>
    </dgm:pt>
    <dgm:pt modelId="{15A4BA5C-2276-403C-8269-643B8D78D36B}" type="pres">
      <dgm:prSet presAssocID="{628F2C44-D650-4364-A8CA-BDFB67CBBB1C}" presName="compNode" presStyleCnt="0"/>
      <dgm:spPr/>
    </dgm:pt>
    <dgm:pt modelId="{AE5D6A8C-3658-47AF-AC6F-B6D21937C553}" type="pres">
      <dgm:prSet presAssocID="{628F2C44-D650-4364-A8CA-BDFB67CBBB1C}" presName="bgRect" presStyleLbl="bgShp" presStyleIdx="0" presStyleCnt="3"/>
      <dgm:spPr>
        <a:solidFill>
          <a:srgbClr val="C1CBD7"/>
        </a:solidFill>
      </dgm:spPr>
    </dgm:pt>
    <dgm:pt modelId="{F3791E52-54A3-43FC-AAB2-01C56066DA67}" type="pres">
      <dgm:prSet presAssocID="{628F2C44-D650-4364-A8CA-BDFB67CBBB1C}"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Flowchart with solid fill"/>
        </a:ext>
      </dgm:extLst>
    </dgm:pt>
    <dgm:pt modelId="{FB4C5FD7-4EE8-47FF-9219-4C660CD8ACC8}" type="pres">
      <dgm:prSet presAssocID="{628F2C44-D650-4364-A8CA-BDFB67CBBB1C}" presName="spaceRect" presStyleCnt="0"/>
      <dgm:spPr/>
    </dgm:pt>
    <dgm:pt modelId="{FDF11520-20FD-4F16-B3FD-CE43635B7B95}" type="pres">
      <dgm:prSet presAssocID="{628F2C44-D650-4364-A8CA-BDFB67CBBB1C}" presName="parTx" presStyleLbl="revTx" presStyleIdx="0" presStyleCnt="3">
        <dgm:presLayoutVars>
          <dgm:chMax val="0"/>
          <dgm:chPref val="0"/>
        </dgm:presLayoutVars>
      </dgm:prSet>
      <dgm:spPr/>
    </dgm:pt>
    <dgm:pt modelId="{9311133B-8AB3-4308-959E-9D44BA334435}" type="pres">
      <dgm:prSet presAssocID="{4C365F26-93C3-427E-AE12-98243FC20B14}" presName="sibTrans" presStyleCnt="0"/>
      <dgm:spPr/>
    </dgm:pt>
    <dgm:pt modelId="{5073EEF4-6F42-482A-88D3-36CAD2ED4365}" type="pres">
      <dgm:prSet presAssocID="{5ADBBA62-85D4-4559-945D-60CBE3790242}" presName="compNode" presStyleCnt="0"/>
      <dgm:spPr/>
    </dgm:pt>
    <dgm:pt modelId="{AC066867-166A-442B-9E3B-6ACBCA212C42}" type="pres">
      <dgm:prSet presAssocID="{5ADBBA62-85D4-4559-945D-60CBE3790242}" presName="bgRect" presStyleLbl="bgShp" presStyleIdx="1" presStyleCnt="3"/>
      <dgm:spPr>
        <a:solidFill>
          <a:srgbClr val="C1CBD7"/>
        </a:solidFill>
      </dgm:spPr>
    </dgm:pt>
    <dgm:pt modelId="{7D39B840-97B6-4347-813E-30E626C70F59}" type="pres">
      <dgm:prSet presAssocID="{5ADBBA62-85D4-4559-945D-60CBE3790242}"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alculator with solid fill"/>
        </a:ext>
      </dgm:extLst>
    </dgm:pt>
    <dgm:pt modelId="{6ECB0621-E0F1-4D55-A086-35BD51F3D114}" type="pres">
      <dgm:prSet presAssocID="{5ADBBA62-85D4-4559-945D-60CBE3790242}" presName="spaceRect" presStyleCnt="0"/>
      <dgm:spPr/>
    </dgm:pt>
    <dgm:pt modelId="{B8972C28-E158-4C1E-9009-ADB0E69F1135}" type="pres">
      <dgm:prSet presAssocID="{5ADBBA62-85D4-4559-945D-60CBE3790242}" presName="parTx" presStyleLbl="revTx" presStyleIdx="1" presStyleCnt="3">
        <dgm:presLayoutVars>
          <dgm:chMax val="0"/>
          <dgm:chPref val="0"/>
        </dgm:presLayoutVars>
      </dgm:prSet>
      <dgm:spPr/>
    </dgm:pt>
    <dgm:pt modelId="{1C312A48-4D1D-4B36-871D-5394501E0E8C}" type="pres">
      <dgm:prSet presAssocID="{C86E8ED4-0765-4C96-956F-06D023EA537C}" presName="sibTrans" presStyleCnt="0"/>
      <dgm:spPr/>
    </dgm:pt>
    <dgm:pt modelId="{FD833C8F-9F9D-4615-9F42-C99EBFFC51F3}" type="pres">
      <dgm:prSet presAssocID="{5E2A7131-842F-4F1F-BC0F-302E50C99538}" presName="compNode" presStyleCnt="0"/>
      <dgm:spPr/>
    </dgm:pt>
    <dgm:pt modelId="{4DDD0EE0-8689-4987-8F71-15762F2BD9F2}" type="pres">
      <dgm:prSet presAssocID="{5E2A7131-842F-4F1F-BC0F-302E50C99538}" presName="bgRect" presStyleLbl="bgShp" presStyleIdx="2" presStyleCnt="3"/>
      <dgm:spPr>
        <a:solidFill>
          <a:srgbClr val="C1CBD7"/>
        </a:solidFill>
      </dgm:spPr>
    </dgm:pt>
    <dgm:pt modelId="{1AF78D31-D781-4AEA-A170-21C6F68CD502}" type="pres">
      <dgm:prSet presAssocID="{5E2A7131-842F-4F1F-BC0F-302E50C99538}"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topwatch 75% with solid fill"/>
        </a:ext>
      </dgm:extLst>
    </dgm:pt>
    <dgm:pt modelId="{BC432B9A-0EB0-4838-9D8C-F878DADB1E67}" type="pres">
      <dgm:prSet presAssocID="{5E2A7131-842F-4F1F-BC0F-302E50C99538}" presName="spaceRect" presStyleCnt="0"/>
      <dgm:spPr/>
    </dgm:pt>
    <dgm:pt modelId="{8EB9A339-F989-4A89-8E1E-229D1FEAB31A}" type="pres">
      <dgm:prSet presAssocID="{5E2A7131-842F-4F1F-BC0F-302E50C99538}" presName="parTx" presStyleLbl="revTx" presStyleIdx="2" presStyleCnt="3">
        <dgm:presLayoutVars>
          <dgm:chMax val="0"/>
          <dgm:chPref val="0"/>
        </dgm:presLayoutVars>
      </dgm:prSet>
      <dgm:spPr/>
    </dgm:pt>
  </dgm:ptLst>
  <dgm:cxnLst>
    <dgm:cxn modelId="{C747A211-5430-4332-B52F-693783E0B339}" srcId="{B63DA141-94DA-4F4D-ABBB-3C903CFFA33D}" destId="{628F2C44-D650-4364-A8CA-BDFB67CBBB1C}" srcOrd="0" destOrd="0" parTransId="{873B3339-F30D-442C-987A-27E485B57D60}" sibTransId="{4C365F26-93C3-427E-AE12-98243FC20B14}"/>
    <dgm:cxn modelId="{32F9C116-60E2-47FB-B473-49AB4F372043}" type="presOf" srcId="{5ADBBA62-85D4-4559-945D-60CBE3790242}" destId="{B8972C28-E158-4C1E-9009-ADB0E69F1135}" srcOrd="0" destOrd="0" presId="urn:microsoft.com/office/officeart/2018/2/layout/IconVerticalSolidList"/>
    <dgm:cxn modelId="{17C6C96C-3A2D-4B2E-9864-DD20F3235D26}" type="presOf" srcId="{5E2A7131-842F-4F1F-BC0F-302E50C99538}" destId="{8EB9A339-F989-4A89-8E1E-229D1FEAB31A}" srcOrd="0" destOrd="0" presId="urn:microsoft.com/office/officeart/2018/2/layout/IconVerticalSolidList"/>
    <dgm:cxn modelId="{9DAE8495-10B9-43BF-9D9C-339DDA6A1BC8}" srcId="{B63DA141-94DA-4F4D-ABBB-3C903CFFA33D}" destId="{5ADBBA62-85D4-4559-945D-60CBE3790242}" srcOrd="1" destOrd="0" parTransId="{EE9E09FD-0894-4F16-9282-FAC98E81A112}" sibTransId="{C86E8ED4-0765-4C96-956F-06D023EA537C}"/>
    <dgm:cxn modelId="{94E61299-9449-4396-AC0C-7812D007E92E}" srcId="{B63DA141-94DA-4F4D-ABBB-3C903CFFA33D}" destId="{5E2A7131-842F-4F1F-BC0F-302E50C99538}" srcOrd="2" destOrd="0" parTransId="{D98A2598-9DCC-43C7-B4A9-7401A1944180}" sibTransId="{DE78E0B3-18F0-4811-BB88-3C15A30EA495}"/>
    <dgm:cxn modelId="{5FCEC8C3-7413-4265-9618-3B2E0DD58793}" type="presOf" srcId="{628F2C44-D650-4364-A8CA-BDFB67CBBB1C}" destId="{FDF11520-20FD-4F16-B3FD-CE43635B7B95}" srcOrd="0" destOrd="0" presId="urn:microsoft.com/office/officeart/2018/2/layout/IconVerticalSolidList"/>
    <dgm:cxn modelId="{BEF055DD-6AD9-49DC-9276-0143FAD6E29A}" type="presOf" srcId="{B63DA141-94DA-4F4D-ABBB-3C903CFFA33D}" destId="{12F00BE1-2C3F-4C46-8BDE-9A13558F9207}" srcOrd="0" destOrd="0" presId="urn:microsoft.com/office/officeart/2018/2/layout/IconVerticalSolidList"/>
    <dgm:cxn modelId="{A793CD93-9FCD-4D10-8E4D-AFD71B25D12C}" type="presParOf" srcId="{12F00BE1-2C3F-4C46-8BDE-9A13558F9207}" destId="{15A4BA5C-2276-403C-8269-643B8D78D36B}" srcOrd="0" destOrd="0" presId="urn:microsoft.com/office/officeart/2018/2/layout/IconVerticalSolidList"/>
    <dgm:cxn modelId="{BCDA42CE-059B-46AD-A20C-7E42A23679F2}" type="presParOf" srcId="{15A4BA5C-2276-403C-8269-643B8D78D36B}" destId="{AE5D6A8C-3658-47AF-AC6F-B6D21937C553}" srcOrd="0" destOrd="0" presId="urn:microsoft.com/office/officeart/2018/2/layout/IconVerticalSolidList"/>
    <dgm:cxn modelId="{589218B7-53F2-45FC-A072-6C4FB4F0364A}" type="presParOf" srcId="{15A4BA5C-2276-403C-8269-643B8D78D36B}" destId="{F3791E52-54A3-43FC-AAB2-01C56066DA67}" srcOrd="1" destOrd="0" presId="urn:microsoft.com/office/officeart/2018/2/layout/IconVerticalSolidList"/>
    <dgm:cxn modelId="{93CBAFBD-0B73-4F96-8BF2-B696039E3BD4}" type="presParOf" srcId="{15A4BA5C-2276-403C-8269-643B8D78D36B}" destId="{FB4C5FD7-4EE8-47FF-9219-4C660CD8ACC8}" srcOrd="2" destOrd="0" presId="urn:microsoft.com/office/officeart/2018/2/layout/IconVerticalSolidList"/>
    <dgm:cxn modelId="{F7BEC166-C2AC-41FF-B9F5-06AA249325D6}" type="presParOf" srcId="{15A4BA5C-2276-403C-8269-643B8D78D36B}" destId="{FDF11520-20FD-4F16-B3FD-CE43635B7B95}" srcOrd="3" destOrd="0" presId="urn:microsoft.com/office/officeart/2018/2/layout/IconVerticalSolidList"/>
    <dgm:cxn modelId="{9D3F21B8-173D-442D-87F1-DAC535D4D724}" type="presParOf" srcId="{12F00BE1-2C3F-4C46-8BDE-9A13558F9207}" destId="{9311133B-8AB3-4308-959E-9D44BA334435}" srcOrd="1" destOrd="0" presId="urn:microsoft.com/office/officeart/2018/2/layout/IconVerticalSolidList"/>
    <dgm:cxn modelId="{D648EDA6-40AF-4486-8A33-E4044BDA0AA8}" type="presParOf" srcId="{12F00BE1-2C3F-4C46-8BDE-9A13558F9207}" destId="{5073EEF4-6F42-482A-88D3-36CAD2ED4365}" srcOrd="2" destOrd="0" presId="urn:microsoft.com/office/officeart/2018/2/layout/IconVerticalSolidList"/>
    <dgm:cxn modelId="{6C25B37E-E3BA-41D2-AD2B-9C2D1489CBFB}" type="presParOf" srcId="{5073EEF4-6F42-482A-88D3-36CAD2ED4365}" destId="{AC066867-166A-442B-9E3B-6ACBCA212C42}" srcOrd="0" destOrd="0" presId="urn:microsoft.com/office/officeart/2018/2/layout/IconVerticalSolidList"/>
    <dgm:cxn modelId="{F139A6F5-C4EF-4EB4-8844-E6BE284458B1}" type="presParOf" srcId="{5073EEF4-6F42-482A-88D3-36CAD2ED4365}" destId="{7D39B840-97B6-4347-813E-30E626C70F59}" srcOrd="1" destOrd="0" presId="urn:microsoft.com/office/officeart/2018/2/layout/IconVerticalSolidList"/>
    <dgm:cxn modelId="{E47BC2A1-1455-41FE-BEDC-01712447C285}" type="presParOf" srcId="{5073EEF4-6F42-482A-88D3-36CAD2ED4365}" destId="{6ECB0621-E0F1-4D55-A086-35BD51F3D114}" srcOrd="2" destOrd="0" presId="urn:microsoft.com/office/officeart/2018/2/layout/IconVerticalSolidList"/>
    <dgm:cxn modelId="{104B623D-0EFA-4250-90C0-4F6073CF5CEF}" type="presParOf" srcId="{5073EEF4-6F42-482A-88D3-36CAD2ED4365}" destId="{B8972C28-E158-4C1E-9009-ADB0E69F1135}" srcOrd="3" destOrd="0" presId="urn:microsoft.com/office/officeart/2018/2/layout/IconVerticalSolidList"/>
    <dgm:cxn modelId="{84317FC4-16EC-414C-A72C-F817C7F1EA76}" type="presParOf" srcId="{12F00BE1-2C3F-4C46-8BDE-9A13558F9207}" destId="{1C312A48-4D1D-4B36-871D-5394501E0E8C}" srcOrd="3" destOrd="0" presId="urn:microsoft.com/office/officeart/2018/2/layout/IconVerticalSolidList"/>
    <dgm:cxn modelId="{9D4DF2FF-9A02-43B2-B332-68D4BAFC24CF}" type="presParOf" srcId="{12F00BE1-2C3F-4C46-8BDE-9A13558F9207}" destId="{FD833C8F-9F9D-4615-9F42-C99EBFFC51F3}" srcOrd="4" destOrd="0" presId="urn:microsoft.com/office/officeart/2018/2/layout/IconVerticalSolidList"/>
    <dgm:cxn modelId="{354ED966-AC4F-4B8C-B73D-7D0418390E66}" type="presParOf" srcId="{FD833C8F-9F9D-4615-9F42-C99EBFFC51F3}" destId="{4DDD0EE0-8689-4987-8F71-15762F2BD9F2}" srcOrd="0" destOrd="0" presId="urn:microsoft.com/office/officeart/2018/2/layout/IconVerticalSolidList"/>
    <dgm:cxn modelId="{738F32E0-3A6D-4836-B0A4-E97B2ECDAE38}" type="presParOf" srcId="{FD833C8F-9F9D-4615-9F42-C99EBFFC51F3}" destId="{1AF78D31-D781-4AEA-A170-21C6F68CD502}" srcOrd="1" destOrd="0" presId="urn:microsoft.com/office/officeart/2018/2/layout/IconVerticalSolidList"/>
    <dgm:cxn modelId="{E9F17AF2-731B-4AF9-986D-675D394689A6}" type="presParOf" srcId="{FD833C8F-9F9D-4615-9F42-C99EBFFC51F3}" destId="{BC432B9A-0EB0-4838-9D8C-F878DADB1E67}" srcOrd="2" destOrd="0" presId="urn:microsoft.com/office/officeart/2018/2/layout/IconVerticalSolidList"/>
    <dgm:cxn modelId="{29B2A75D-5A88-4482-9807-47EF04A52040}" type="presParOf" srcId="{FD833C8F-9F9D-4615-9F42-C99EBFFC51F3}" destId="{8EB9A339-F989-4A89-8E1E-229D1FEAB31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EA632F-F730-4FD3-8809-97170215EDDF}" type="doc">
      <dgm:prSet loTypeId="urn:microsoft.com/office/officeart/2008/layout/LinedList" loCatId="list" qsTypeId="urn:microsoft.com/office/officeart/2005/8/quickstyle/simple1" qsCatId="simple" csTypeId="urn:microsoft.com/office/officeart/2018/5/colors/Iconchunking_neutralbg_colorful2" csCatId="colorful" phldr="1"/>
      <dgm:spPr/>
      <dgm:t>
        <a:bodyPr/>
        <a:lstStyle/>
        <a:p>
          <a:endParaRPr lang="en-US"/>
        </a:p>
      </dgm:t>
    </dgm:pt>
    <dgm:pt modelId="{47DFFE50-F2A2-4B33-92BA-932B80E2F364}">
      <dgm:prSet custT="1"/>
      <dgm:spPr/>
      <dgm:t>
        <a:bodyPr/>
        <a:lstStyle/>
        <a:p>
          <a:pPr>
            <a:lnSpc>
              <a:spcPct val="100000"/>
            </a:lnSpc>
          </a:pPr>
          <a:r>
            <a:rPr lang="en-US" sz="2200" dirty="0"/>
            <a:t>The 23-item </a:t>
          </a:r>
          <a:r>
            <a:rPr lang="en-US" sz="2200" b="1" dirty="0"/>
            <a:t>CompACT</a:t>
          </a:r>
          <a:r>
            <a:rPr lang="en-US" sz="2200" dirty="0"/>
            <a:t> </a:t>
          </a:r>
          <a:br>
            <a:rPr lang="en-US" sz="2200" dirty="0"/>
          </a:br>
          <a:r>
            <a:rPr lang="en-US" sz="2200" dirty="0"/>
            <a:t>(Francis et al., 2016).</a:t>
          </a:r>
        </a:p>
      </dgm:t>
    </dgm:pt>
    <dgm:pt modelId="{73F15056-48FD-45E4-987B-6CCBEAF42D61}" type="parTrans" cxnId="{AF25D1EC-6BFB-48DB-9385-622EC339F800}">
      <dgm:prSet/>
      <dgm:spPr/>
      <dgm:t>
        <a:bodyPr/>
        <a:lstStyle/>
        <a:p>
          <a:endParaRPr lang="en-US"/>
        </a:p>
      </dgm:t>
    </dgm:pt>
    <dgm:pt modelId="{1376BC30-331E-4BD9-88CC-7DBB7463A8C9}" type="sibTrans" cxnId="{AF25D1EC-6BFB-48DB-9385-622EC339F800}">
      <dgm:prSet/>
      <dgm:spPr/>
      <dgm:t>
        <a:bodyPr/>
        <a:lstStyle/>
        <a:p>
          <a:endParaRPr lang="en-US"/>
        </a:p>
      </dgm:t>
    </dgm:pt>
    <dgm:pt modelId="{3B3EFD14-0E25-4888-909A-9555F53A50F3}">
      <dgm:prSet custT="1"/>
      <dgm:spPr/>
      <dgm:t>
        <a:bodyPr/>
        <a:lstStyle/>
        <a:p>
          <a:pPr>
            <a:lnSpc>
              <a:spcPct val="100000"/>
            </a:lnSpc>
          </a:pPr>
          <a:r>
            <a:rPr lang="en-US" sz="2200" dirty="0"/>
            <a:t>The 7-item </a:t>
          </a:r>
          <a:r>
            <a:rPr lang="en-US" sz="2200" b="1" dirty="0"/>
            <a:t>AAQ-II</a:t>
          </a:r>
          <a:r>
            <a:rPr lang="en-US" sz="2200" dirty="0"/>
            <a:t> </a:t>
          </a:r>
          <a:br>
            <a:rPr lang="en-US" sz="2200" dirty="0"/>
          </a:br>
          <a:r>
            <a:rPr lang="en-US" sz="2200" dirty="0"/>
            <a:t>(Bond et al., 2011) </a:t>
          </a:r>
        </a:p>
      </dgm:t>
    </dgm:pt>
    <dgm:pt modelId="{C9532068-7A32-4451-8E23-8B5929C8BF43}" type="parTrans" cxnId="{EE9DE907-C6D9-4BA6-A692-A7FB648DC625}">
      <dgm:prSet/>
      <dgm:spPr/>
      <dgm:t>
        <a:bodyPr/>
        <a:lstStyle/>
        <a:p>
          <a:endParaRPr lang="en-US"/>
        </a:p>
      </dgm:t>
    </dgm:pt>
    <dgm:pt modelId="{AB702B95-E935-4564-BA7C-9028BA983B6E}" type="sibTrans" cxnId="{EE9DE907-C6D9-4BA6-A692-A7FB648DC625}">
      <dgm:prSet/>
      <dgm:spPr/>
      <dgm:t>
        <a:bodyPr/>
        <a:lstStyle/>
        <a:p>
          <a:endParaRPr lang="en-US"/>
        </a:p>
      </dgm:t>
    </dgm:pt>
    <dgm:pt modelId="{B8608886-9AAD-4D22-A7FC-400CA0A60E88}">
      <dgm:prSet custT="1"/>
      <dgm:spPr/>
      <dgm:t>
        <a:bodyPr/>
        <a:lstStyle/>
        <a:p>
          <a:pPr>
            <a:lnSpc>
              <a:spcPct val="100000"/>
            </a:lnSpc>
          </a:pPr>
          <a:r>
            <a:rPr lang="en-US" sz="2200" dirty="0"/>
            <a:t>The 6-item </a:t>
          </a:r>
          <a:r>
            <a:rPr lang="en-US" sz="2200" b="1" dirty="0"/>
            <a:t>Brief Resilience Scale </a:t>
          </a:r>
          <a:br>
            <a:rPr lang="en-US" sz="2200" b="1" dirty="0"/>
          </a:br>
          <a:r>
            <a:rPr lang="en-US" sz="2200" dirty="0"/>
            <a:t>(BRS; Smith et al., 2008) </a:t>
          </a:r>
        </a:p>
      </dgm:t>
    </dgm:pt>
    <dgm:pt modelId="{4C986130-364C-4ACC-B8AA-4D5B06A3B844}" type="parTrans" cxnId="{859B46A0-8D19-4CC9-AC47-1A2D4020DDB8}">
      <dgm:prSet/>
      <dgm:spPr/>
      <dgm:t>
        <a:bodyPr/>
        <a:lstStyle/>
        <a:p>
          <a:endParaRPr lang="en-US"/>
        </a:p>
      </dgm:t>
    </dgm:pt>
    <dgm:pt modelId="{BBDB3A29-DB56-47D9-8F60-F059B20BE7A4}" type="sibTrans" cxnId="{859B46A0-8D19-4CC9-AC47-1A2D4020DDB8}">
      <dgm:prSet/>
      <dgm:spPr/>
      <dgm:t>
        <a:bodyPr/>
        <a:lstStyle/>
        <a:p>
          <a:endParaRPr lang="en-US"/>
        </a:p>
      </dgm:t>
    </dgm:pt>
    <dgm:pt modelId="{B1B8A19F-773A-47A2-AF70-9FA8391AF6DC}">
      <dgm:prSet custT="1"/>
      <dgm:spPr/>
      <dgm:t>
        <a:bodyPr/>
        <a:lstStyle/>
        <a:p>
          <a:pPr>
            <a:lnSpc>
              <a:spcPct val="100000"/>
            </a:lnSpc>
          </a:pPr>
          <a:r>
            <a:rPr lang="en-US" sz="2200" dirty="0"/>
            <a:t>The 12-item </a:t>
          </a:r>
          <a:r>
            <a:rPr lang="en-US" sz="2200" b="1" dirty="0"/>
            <a:t>Intolerance of Uncertainty Scale-12</a:t>
          </a:r>
          <a:r>
            <a:rPr lang="en-US" sz="2200" dirty="0"/>
            <a:t> (IUS-12; Carleton et al., 2007)</a:t>
          </a:r>
        </a:p>
      </dgm:t>
    </dgm:pt>
    <dgm:pt modelId="{800B45A5-3A48-45A2-8E9D-93B217926179}" type="parTrans" cxnId="{3BD70BBB-F44A-42B4-A6AB-915CC962CB47}">
      <dgm:prSet/>
      <dgm:spPr/>
      <dgm:t>
        <a:bodyPr/>
        <a:lstStyle/>
        <a:p>
          <a:endParaRPr lang="en-US"/>
        </a:p>
      </dgm:t>
    </dgm:pt>
    <dgm:pt modelId="{DB05EE4A-993F-47A0-AEBA-2AF03B7C47BE}" type="sibTrans" cxnId="{3BD70BBB-F44A-42B4-A6AB-915CC962CB47}">
      <dgm:prSet/>
      <dgm:spPr/>
      <dgm:t>
        <a:bodyPr/>
        <a:lstStyle/>
        <a:p>
          <a:endParaRPr lang="en-US"/>
        </a:p>
      </dgm:t>
    </dgm:pt>
    <dgm:pt modelId="{AEE2B047-6DEA-4650-BF18-5803B9C6134C}">
      <dgm:prSet custT="1"/>
      <dgm:spPr/>
      <dgm:t>
        <a:bodyPr/>
        <a:lstStyle/>
        <a:p>
          <a:pPr>
            <a:lnSpc>
              <a:spcPct val="100000"/>
            </a:lnSpc>
          </a:pPr>
          <a:r>
            <a:rPr lang="en-US" sz="2200" dirty="0"/>
            <a:t>The 10-item </a:t>
          </a:r>
          <a:r>
            <a:rPr lang="en-US" sz="2200" b="1" dirty="0"/>
            <a:t>Kessler Psychological Distress Scale</a:t>
          </a:r>
          <a:r>
            <a:rPr lang="en-US" sz="2200" dirty="0"/>
            <a:t> (K10; Kessler et al., 2002) </a:t>
          </a:r>
        </a:p>
      </dgm:t>
    </dgm:pt>
    <dgm:pt modelId="{70FF9470-9A4A-4C06-9204-234F9813623C}" type="parTrans" cxnId="{1E41FAB9-439A-43E1-815D-28C713E3224D}">
      <dgm:prSet/>
      <dgm:spPr/>
      <dgm:t>
        <a:bodyPr/>
        <a:lstStyle/>
        <a:p>
          <a:endParaRPr lang="en-US"/>
        </a:p>
      </dgm:t>
    </dgm:pt>
    <dgm:pt modelId="{11E23D81-5B08-475D-8999-FE048D3023F3}" type="sibTrans" cxnId="{1E41FAB9-439A-43E1-815D-28C713E3224D}">
      <dgm:prSet/>
      <dgm:spPr/>
      <dgm:t>
        <a:bodyPr/>
        <a:lstStyle/>
        <a:p>
          <a:endParaRPr lang="en-US"/>
        </a:p>
      </dgm:t>
    </dgm:pt>
    <dgm:pt modelId="{18743711-F7B5-429B-AAEF-7E879E82B78D}" type="pres">
      <dgm:prSet presAssocID="{83EA632F-F730-4FD3-8809-97170215EDDF}" presName="vert0" presStyleCnt="0">
        <dgm:presLayoutVars>
          <dgm:dir/>
          <dgm:animOne val="branch"/>
          <dgm:animLvl val="lvl"/>
        </dgm:presLayoutVars>
      </dgm:prSet>
      <dgm:spPr/>
    </dgm:pt>
    <dgm:pt modelId="{BAC922CF-B1C2-4B05-AD32-C18B08EC11E0}" type="pres">
      <dgm:prSet presAssocID="{47DFFE50-F2A2-4B33-92BA-932B80E2F364}" presName="thickLine" presStyleLbl="alignNode1" presStyleIdx="0" presStyleCnt="5"/>
      <dgm:spPr/>
    </dgm:pt>
    <dgm:pt modelId="{EDF9A768-46C0-4F95-A85E-BCB33C096D8F}" type="pres">
      <dgm:prSet presAssocID="{47DFFE50-F2A2-4B33-92BA-932B80E2F364}" presName="horz1" presStyleCnt="0"/>
      <dgm:spPr/>
    </dgm:pt>
    <dgm:pt modelId="{1D6DD1A5-513C-4196-8FC8-03E4E35A50E8}" type="pres">
      <dgm:prSet presAssocID="{47DFFE50-F2A2-4B33-92BA-932B80E2F364}" presName="tx1" presStyleLbl="revTx" presStyleIdx="0" presStyleCnt="5"/>
      <dgm:spPr/>
    </dgm:pt>
    <dgm:pt modelId="{B3EE2E7B-AFD8-4226-B646-35E8B2BB7B6E}" type="pres">
      <dgm:prSet presAssocID="{47DFFE50-F2A2-4B33-92BA-932B80E2F364}" presName="vert1" presStyleCnt="0"/>
      <dgm:spPr/>
    </dgm:pt>
    <dgm:pt modelId="{B6DAF22B-678A-4AFC-B092-E3F188F28A48}" type="pres">
      <dgm:prSet presAssocID="{3B3EFD14-0E25-4888-909A-9555F53A50F3}" presName="thickLine" presStyleLbl="alignNode1" presStyleIdx="1" presStyleCnt="5"/>
      <dgm:spPr/>
    </dgm:pt>
    <dgm:pt modelId="{E4534838-3E50-4D72-930A-5083D1B81453}" type="pres">
      <dgm:prSet presAssocID="{3B3EFD14-0E25-4888-909A-9555F53A50F3}" presName="horz1" presStyleCnt="0"/>
      <dgm:spPr/>
    </dgm:pt>
    <dgm:pt modelId="{BC7A3938-B4A9-4CFC-9320-34936E4B8087}" type="pres">
      <dgm:prSet presAssocID="{3B3EFD14-0E25-4888-909A-9555F53A50F3}" presName="tx1" presStyleLbl="revTx" presStyleIdx="1" presStyleCnt="5"/>
      <dgm:spPr/>
    </dgm:pt>
    <dgm:pt modelId="{82F3EFE3-FCE1-42A7-B4E9-51D8D7C730DF}" type="pres">
      <dgm:prSet presAssocID="{3B3EFD14-0E25-4888-909A-9555F53A50F3}" presName="vert1" presStyleCnt="0"/>
      <dgm:spPr/>
    </dgm:pt>
    <dgm:pt modelId="{31FBE15C-B2E8-4893-8825-12F3CB9411C9}" type="pres">
      <dgm:prSet presAssocID="{B8608886-9AAD-4D22-A7FC-400CA0A60E88}" presName="thickLine" presStyleLbl="alignNode1" presStyleIdx="2" presStyleCnt="5"/>
      <dgm:spPr/>
    </dgm:pt>
    <dgm:pt modelId="{F1E90B1B-A16A-4B52-8133-AA3A73C0A38A}" type="pres">
      <dgm:prSet presAssocID="{B8608886-9AAD-4D22-A7FC-400CA0A60E88}" presName="horz1" presStyleCnt="0"/>
      <dgm:spPr/>
    </dgm:pt>
    <dgm:pt modelId="{CA64AF7C-F3F8-4CF9-8991-188F209A1AEF}" type="pres">
      <dgm:prSet presAssocID="{B8608886-9AAD-4D22-A7FC-400CA0A60E88}" presName="tx1" presStyleLbl="revTx" presStyleIdx="2" presStyleCnt="5"/>
      <dgm:spPr/>
    </dgm:pt>
    <dgm:pt modelId="{4116C7AC-35C3-4A65-B91A-543B90AD6700}" type="pres">
      <dgm:prSet presAssocID="{B8608886-9AAD-4D22-A7FC-400CA0A60E88}" presName="vert1" presStyleCnt="0"/>
      <dgm:spPr/>
    </dgm:pt>
    <dgm:pt modelId="{715AC0E0-15F0-44A3-87BE-4AAD4A77E425}" type="pres">
      <dgm:prSet presAssocID="{B1B8A19F-773A-47A2-AF70-9FA8391AF6DC}" presName="thickLine" presStyleLbl="alignNode1" presStyleIdx="3" presStyleCnt="5"/>
      <dgm:spPr/>
    </dgm:pt>
    <dgm:pt modelId="{AD753E51-4A0F-4FD6-A41A-D90161BAAC26}" type="pres">
      <dgm:prSet presAssocID="{B1B8A19F-773A-47A2-AF70-9FA8391AF6DC}" presName="horz1" presStyleCnt="0"/>
      <dgm:spPr/>
    </dgm:pt>
    <dgm:pt modelId="{E3BEA117-CC66-4809-9374-CEEA1FBD82EA}" type="pres">
      <dgm:prSet presAssocID="{B1B8A19F-773A-47A2-AF70-9FA8391AF6DC}" presName="tx1" presStyleLbl="revTx" presStyleIdx="3" presStyleCnt="5"/>
      <dgm:spPr/>
    </dgm:pt>
    <dgm:pt modelId="{8B0A0C98-D3A8-4A0B-A040-1C4159D106A5}" type="pres">
      <dgm:prSet presAssocID="{B1B8A19F-773A-47A2-AF70-9FA8391AF6DC}" presName="vert1" presStyleCnt="0"/>
      <dgm:spPr/>
    </dgm:pt>
    <dgm:pt modelId="{9D248A85-4D26-4D84-9470-A2DAC8A2D04D}" type="pres">
      <dgm:prSet presAssocID="{AEE2B047-6DEA-4650-BF18-5803B9C6134C}" presName="thickLine" presStyleLbl="alignNode1" presStyleIdx="4" presStyleCnt="5"/>
      <dgm:spPr/>
    </dgm:pt>
    <dgm:pt modelId="{6100C876-36D7-461B-A16D-11E90AE670A9}" type="pres">
      <dgm:prSet presAssocID="{AEE2B047-6DEA-4650-BF18-5803B9C6134C}" presName="horz1" presStyleCnt="0"/>
      <dgm:spPr/>
    </dgm:pt>
    <dgm:pt modelId="{EEA7ABF4-5CC8-415E-873C-2D5265C792C7}" type="pres">
      <dgm:prSet presAssocID="{AEE2B047-6DEA-4650-BF18-5803B9C6134C}" presName="tx1" presStyleLbl="revTx" presStyleIdx="4" presStyleCnt="5" custScaleY="100246"/>
      <dgm:spPr/>
    </dgm:pt>
    <dgm:pt modelId="{92C66721-21C4-4839-AC52-2A8AB48FD1B6}" type="pres">
      <dgm:prSet presAssocID="{AEE2B047-6DEA-4650-BF18-5803B9C6134C}" presName="vert1" presStyleCnt="0"/>
      <dgm:spPr/>
    </dgm:pt>
  </dgm:ptLst>
  <dgm:cxnLst>
    <dgm:cxn modelId="{EE9DE907-C6D9-4BA6-A692-A7FB648DC625}" srcId="{83EA632F-F730-4FD3-8809-97170215EDDF}" destId="{3B3EFD14-0E25-4888-909A-9555F53A50F3}" srcOrd="1" destOrd="0" parTransId="{C9532068-7A32-4451-8E23-8B5929C8BF43}" sibTransId="{AB702B95-E935-4564-BA7C-9028BA983B6E}"/>
    <dgm:cxn modelId="{A1EE1942-10EC-4267-8A33-89AFDA18834E}" type="presOf" srcId="{AEE2B047-6DEA-4650-BF18-5803B9C6134C}" destId="{EEA7ABF4-5CC8-415E-873C-2D5265C792C7}" srcOrd="0" destOrd="0" presId="urn:microsoft.com/office/officeart/2008/layout/LinedList"/>
    <dgm:cxn modelId="{ADA4FD72-61AD-48FC-9A17-582126D9E82E}" type="presOf" srcId="{B1B8A19F-773A-47A2-AF70-9FA8391AF6DC}" destId="{E3BEA117-CC66-4809-9374-CEEA1FBD82EA}" srcOrd="0" destOrd="0" presId="urn:microsoft.com/office/officeart/2008/layout/LinedList"/>
    <dgm:cxn modelId="{72E3B159-5772-4520-BC52-9191954A860F}" type="presOf" srcId="{B8608886-9AAD-4D22-A7FC-400CA0A60E88}" destId="{CA64AF7C-F3F8-4CF9-8991-188F209A1AEF}" srcOrd="0" destOrd="0" presId="urn:microsoft.com/office/officeart/2008/layout/LinedList"/>
    <dgm:cxn modelId="{1301DC8C-7147-4435-80A2-DC2B58E7AE26}" type="presOf" srcId="{83EA632F-F730-4FD3-8809-97170215EDDF}" destId="{18743711-F7B5-429B-AAEF-7E879E82B78D}" srcOrd="0" destOrd="0" presId="urn:microsoft.com/office/officeart/2008/layout/LinedList"/>
    <dgm:cxn modelId="{859B46A0-8D19-4CC9-AC47-1A2D4020DDB8}" srcId="{83EA632F-F730-4FD3-8809-97170215EDDF}" destId="{B8608886-9AAD-4D22-A7FC-400CA0A60E88}" srcOrd="2" destOrd="0" parTransId="{4C986130-364C-4ACC-B8AA-4D5B06A3B844}" sibTransId="{BBDB3A29-DB56-47D9-8F60-F059B20BE7A4}"/>
    <dgm:cxn modelId="{1E41FAB9-439A-43E1-815D-28C713E3224D}" srcId="{83EA632F-F730-4FD3-8809-97170215EDDF}" destId="{AEE2B047-6DEA-4650-BF18-5803B9C6134C}" srcOrd="4" destOrd="0" parTransId="{70FF9470-9A4A-4C06-9204-234F9813623C}" sibTransId="{11E23D81-5B08-475D-8999-FE048D3023F3}"/>
    <dgm:cxn modelId="{3BD70BBB-F44A-42B4-A6AB-915CC962CB47}" srcId="{83EA632F-F730-4FD3-8809-97170215EDDF}" destId="{B1B8A19F-773A-47A2-AF70-9FA8391AF6DC}" srcOrd="3" destOrd="0" parTransId="{800B45A5-3A48-45A2-8E9D-93B217926179}" sibTransId="{DB05EE4A-993F-47A0-AEBA-2AF03B7C47BE}"/>
    <dgm:cxn modelId="{01BCEEBC-3CDC-41C3-B438-D290DAAF96DF}" type="presOf" srcId="{47DFFE50-F2A2-4B33-92BA-932B80E2F364}" destId="{1D6DD1A5-513C-4196-8FC8-03E4E35A50E8}" srcOrd="0" destOrd="0" presId="urn:microsoft.com/office/officeart/2008/layout/LinedList"/>
    <dgm:cxn modelId="{14DAA4CD-FA37-4627-AE2F-5AE6C8B914F7}" type="presOf" srcId="{3B3EFD14-0E25-4888-909A-9555F53A50F3}" destId="{BC7A3938-B4A9-4CFC-9320-34936E4B8087}" srcOrd="0" destOrd="0" presId="urn:microsoft.com/office/officeart/2008/layout/LinedList"/>
    <dgm:cxn modelId="{AF25D1EC-6BFB-48DB-9385-622EC339F800}" srcId="{83EA632F-F730-4FD3-8809-97170215EDDF}" destId="{47DFFE50-F2A2-4B33-92BA-932B80E2F364}" srcOrd="0" destOrd="0" parTransId="{73F15056-48FD-45E4-987B-6CCBEAF42D61}" sibTransId="{1376BC30-331E-4BD9-88CC-7DBB7463A8C9}"/>
    <dgm:cxn modelId="{23C226BF-96BA-424A-86BD-9B6FFA81708A}" type="presParOf" srcId="{18743711-F7B5-429B-AAEF-7E879E82B78D}" destId="{BAC922CF-B1C2-4B05-AD32-C18B08EC11E0}" srcOrd="0" destOrd="0" presId="urn:microsoft.com/office/officeart/2008/layout/LinedList"/>
    <dgm:cxn modelId="{174CDA09-68C3-4DDE-B10B-2088F3ECA093}" type="presParOf" srcId="{18743711-F7B5-429B-AAEF-7E879E82B78D}" destId="{EDF9A768-46C0-4F95-A85E-BCB33C096D8F}" srcOrd="1" destOrd="0" presId="urn:microsoft.com/office/officeart/2008/layout/LinedList"/>
    <dgm:cxn modelId="{19FDAA65-8B43-4737-AF42-AC2F38A5D89A}" type="presParOf" srcId="{EDF9A768-46C0-4F95-A85E-BCB33C096D8F}" destId="{1D6DD1A5-513C-4196-8FC8-03E4E35A50E8}" srcOrd="0" destOrd="0" presId="urn:microsoft.com/office/officeart/2008/layout/LinedList"/>
    <dgm:cxn modelId="{0DAEE47F-9FCB-4E07-A83F-C880797BC989}" type="presParOf" srcId="{EDF9A768-46C0-4F95-A85E-BCB33C096D8F}" destId="{B3EE2E7B-AFD8-4226-B646-35E8B2BB7B6E}" srcOrd="1" destOrd="0" presId="urn:microsoft.com/office/officeart/2008/layout/LinedList"/>
    <dgm:cxn modelId="{BB2E2ADB-5349-47FF-88D2-8DBBE1B8C30B}" type="presParOf" srcId="{18743711-F7B5-429B-AAEF-7E879E82B78D}" destId="{B6DAF22B-678A-4AFC-B092-E3F188F28A48}" srcOrd="2" destOrd="0" presId="urn:microsoft.com/office/officeart/2008/layout/LinedList"/>
    <dgm:cxn modelId="{5DC52F0B-2907-4077-810A-8C1451712950}" type="presParOf" srcId="{18743711-F7B5-429B-AAEF-7E879E82B78D}" destId="{E4534838-3E50-4D72-930A-5083D1B81453}" srcOrd="3" destOrd="0" presId="urn:microsoft.com/office/officeart/2008/layout/LinedList"/>
    <dgm:cxn modelId="{B549818F-7DC9-4268-87E7-C5A788DEE34B}" type="presParOf" srcId="{E4534838-3E50-4D72-930A-5083D1B81453}" destId="{BC7A3938-B4A9-4CFC-9320-34936E4B8087}" srcOrd="0" destOrd="0" presId="urn:microsoft.com/office/officeart/2008/layout/LinedList"/>
    <dgm:cxn modelId="{D16BD194-99C4-4F31-881A-7C3F892E9897}" type="presParOf" srcId="{E4534838-3E50-4D72-930A-5083D1B81453}" destId="{82F3EFE3-FCE1-42A7-B4E9-51D8D7C730DF}" srcOrd="1" destOrd="0" presId="urn:microsoft.com/office/officeart/2008/layout/LinedList"/>
    <dgm:cxn modelId="{0B1C65DF-6402-468A-AFD5-B4F25AA1B928}" type="presParOf" srcId="{18743711-F7B5-429B-AAEF-7E879E82B78D}" destId="{31FBE15C-B2E8-4893-8825-12F3CB9411C9}" srcOrd="4" destOrd="0" presId="urn:microsoft.com/office/officeart/2008/layout/LinedList"/>
    <dgm:cxn modelId="{4771EFFF-F602-4124-8DB7-A29A3BA77C3D}" type="presParOf" srcId="{18743711-F7B5-429B-AAEF-7E879E82B78D}" destId="{F1E90B1B-A16A-4B52-8133-AA3A73C0A38A}" srcOrd="5" destOrd="0" presId="urn:microsoft.com/office/officeart/2008/layout/LinedList"/>
    <dgm:cxn modelId="{CF299207-9684-457C-AB44-028BE175B35B}" type="presParOf" srcId="{F1E90B1B-A16A-4B52-8133-AA3A73C0A38A}" destId="{CA64AF7C-F3F8-4CF9-8991-188F209A1AEF}" srcOrd="0" destOrd="0" presId="urn:microsoft.com/office/officeart/2008/layout/LinedList"/>
    <dgm:cxn modelId="{C0018310-004C-4D9F-8069-FF5DBCE9DB03}" type="presParOf" srcId="{F1E90B1B-A16A-4B52-8133-AA3A73C0A38A}" destId="{4116C7AC-35C3-4A65-B91A-543B90AD6700}" srcOrd="1" destOrd="0" presId="urn:microsoft.com/office/officeart/2008/layout/LinedList"/>
    <dgm:cxn modelId="{3A857826-889F-406B-885A-E6ED48FEFCCA}" type="presParOf" srcId="{18743711-F7B5-429B-AAEF-7E879E82B78D}" destId="{715AC0E0-15F0-44A3-87BE-4AAD4A77E425}" srcOrd="6" destOrd="0" presId="urn:microsoft.com/office/officeart/2008/layout/LinedList"/>
    <dgm:cxn modelId="{F15C5B67-05A7-4747-B5E4-E99C52176E5B}" type="presParOf" srcId="{18743711-F7B5-429B-AAEF-7E879E82B78D}" destId="{AD753E51-4A0F-4FD6-A41A-D90161BAAC26}" srcOrd="7" destOrd="0" presId="urn:microsoft.com/office/officeart/2008/layout/LinedList"/>
    <dgm:cxn modelId="{89C2A577-F228-48C0-970E-E1FDDAB74EFD}" type="presParOf" srcId="{AD753E51-4A0F-4FD6-A41A-D90161BAAC26}" destId="{E3BEA117-CC66-4809-9374-CEEA1FBD82EA}" srcOrd="0" destOrd="0" presId="urn:microsoft.com/office/officeart/2008/layout/LinedList"/>
    <dgm:cxn modelId="{D8712818-90F9-4005-8CC0-F7E459CA5959}" type="presParOf" srcId="{AD753E51-4A0F-4FD6-A41A-D90161BAAC26}" destId="{8B0A0C98-D3A8-4A0B-A040-1C4159D106A5}" srcOrd="1" destOrd="0" presId="urn:microsoft.com/office/officeart/2008/layout/LinedList"/>
    <dgm:cxn modelId="{2B945822-B95D-4F4B-9811-5DA83CA0E581}" type="presParOf" srcId="{18743711-F7B5-429B-AAEF-7E879E82B78D}" destId="{9D248A85-4D26-4D84-9470-A2DAC8A2D04D}" srcOrd="8" destOrd="0" presId="urn:microsoft.com/office/officeart/2008/layout/LinedList"/>
    <dgm:cxn modelId="{AC77F186-9620-453E-BA74-AF29FE6A3210}" type="presParOf" srcId="{18743711-F7B5-429B-AAEF-7E879E82B78D}" destId="{6100C876-36D7-461B-A16D-11E90AE670A9}" srcOrd="9" destOrd="0" presId="urn:microsoft.com/office/officeart/2008/layout/LinedList"/>
    <dgm:cxn modelId="{B35C200B-07C8-4715-83BC-57A0B1D37573}" type="presParOf" srcId="{6100C876-36D7-461B-A16D-11E90AE670A9}" destId="{EEA7ABF4-5CC8-415E-873C-2D5265C792C7}" srcOrd="0" destOrd="0" presId="urn:microsoft.com/office/officeart/2008/layout/LinedList"/>
    <dgm:cxn modelId="{BAC5448E-55C2-4856-A625-CBD9CA115744}" type="presParOf" srcId="{6100C876-36D7-461B-A16D-11E90AE670A9}" destId="{92C66721-21C4-4839-AC52-2A8AB48FD1B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7775F2-36B8-4264-9822-21EB6C37CA11}" type="doc">
      <dgm:prSet loTypeId="urn:microsoft.com/office/officeart/2016/7/layout/HorizontalActionList" loCatId="List" qsTypeId="urn:microsoft.com/office/officeart/2005/8/quickstyle/simple1" qsCatId="simple" csTypeId="urn:microsoft.com/office/officeart/2005/8/colors/colorful5" csCatId="colorful"/>
      <dgm:spPr/>
      <dgm:t>
        <a:bodyPr/>
        <a:lstStyle/>
        <a:p>
          <a:endParaRPr lang="en-US"/>
        </a:p>
      </dgm:t>
    </dgm:pt>
    <dgm:pt modelId="{C8CF5AEE-953A-4C53-BC77-A28AF44C9726}">
      <dgm:prSet/>
      <dgm:spPr/>
      <dgm:t>
        <a:bodyPr/>
        <a:lstStyle/>
        <a:p>
          <a:r>
            <a:rPr lang="en-US"/>
            <a:t>Examine</a:t>
          </a:r>
        </a:p>
      </dgm:t>
    </dgm:pt>
    <dgm:pt modelId="{C1A78730-0C3C-440A-9BFB-EEC7C22034E8}" type="parTrans" cxnId="{8C24A7D7-661F-4445-97CA-B4672B3A7497}">
      <dgm:prSet/>
      <dgm:spPr/>
      <dgm:t>
        <a:bodyPr/>
        <a:lstStyle/>
        <a:p>
          <a:endParaRPr lang="en-US"/>
        </a:p>
      </dgm:t>
    </dgm:pt>
    <dgm:pt modelId="{BE609886-7461-4984-A6F8-DDCBE60B8C17}" type="sibTrans" cxnId="{8C24A7D7-661F-4445-97CA-B4672B3A7497}">
      <dgm:prSet/>
      <dgm:spPr/>
      <dgm:t>
        <a:bodyPr/>
        <a:lstStyle/>
        <a:p>
          <a:endParaRPr lang="en-US"/>
        </a:p>
      </dgm:t>
    </dgm:pt>
    <dgm:pt modelId="{ED3A18A7-51B3-4B46-923D-C138F06C40AA}">
      <dgm:prSet/>
      <dgm:spPr/>
      <dgm:t>
        <a:bodyPr/>
        <a:lstStyle/>
        <a:p>
          <a:r>
            <a:rPr lang="en-US"/>
            <a:t>Examine the measurement equivalence of the CompACT-15 in individuals receiving psychotherapy and those who are not.</a:t>
          </a:r>
        </a:p>
      </dgm:t>
    </dgm:pt>
    <dgm:pt modelId="{3AE000FE-BB5F-4E2F-AE0D-28512B50ED06}" type="parTrans" cxnId="{518AABC1-AB24-4DCA-A255-CBE9005B0E23}">
      <dgm:prSet/>
      <dgm:spPr/>
      <dgm:t>
        <a:bodyPr/>
        <a:lstStyle/>
        <a:p>
          <a:endParaRPr lang="en-US"/>
        </a:p>
      </dgm:t>
    </dgm:pt>
    <dgm:pt modelId="{5AC99E0D-8335-456E-8981-9C9309FF581C}" type="sibTrans" cxnId="{518AABC1-AB24-4DCA-A255-CBE9005B0E23}">
      <dgm:prSet/>
      <dgm:spPr/>
      <dgm:t>
        <a:bodyPr/>
        <a:lstStyle/>
        <a:p>
          <a:endParaRPr lang="en-US"/>
        </a:p>
      </dgm:t>
    </dgm:pt>
    <dgm:pt modelId="{96A9616C-049A-4F04-BE00-8D94229830E5}">
      <dgm:prSet/>
      <dgm:spPr/>
      <dgm:t>
        <a:bodyPr/>
        <a:lstStyle/>
        <a:p>
          <a:r>
            <a:rPr lang="en-US"/>
            <a:t>Examine</a:t>
          </a:r>
        </a:p>
      </dgm:t>
    </dgm:pt>
    <dgm:pt modelId="{07110EDD-3A78-448C-B47E-8BE20EC7CE1F}" type="parTrans" cxnId="{A170EDD9-C78C-48C9-9673-DBEECBE47F65}">
      <dgm:prSet/>
      <dgm:spPr/>
      <dgm:t>
        <a:bodyPr/>
        <a:lstStyle/>
        <a:p>
          <a:endParaRPr lang="en-US"/>
        </a:p>
      </dgm:t>
    </dgm:pt>
    <dgm:pt modelId="{428AA35F-B97E-49C5-8191-3F473C2E77A6}" type="sibTrans" cxnId="{A170EDD9-C78C-48C9-9673-DBEECBE47F65}">
      <dgm:prSet/>
      <dgm:spPr/>
      <dgm:t>
        <a:bodyPr/>
        <a:lstStyle/>
        <a:p>
          <a:endParaRPr lang="en-US"/>
        </a:p>
      </dgm:t>
    </dgm:pt>
    <dgm:pt modelId="{D197E262-108B-49C0-9945-4C077D8EE759}">
      <dgm:prSet/>
      <dgm:spPr/>
      <dgm:t>
        <a:bodyPr/>
        <a:lstStyle/>
        <a:p>
          <a:r>
            <a:rPr lang="en-US"/>
            <a:t>Examine the measurement equivalence of the CompACT-15 across longer (or shorter!) temporal contexts. </a:t>
          </a:r>
        </a:p>
      </dgm:t>
    </dgm:pt>
    <dgm:pt modelId="{EC91CC06-79BC-4230-813D-ECDA74D7480E}" type="parTrans" cxnId="{EBA30B8C-5E95-461F-BFCB-7AE32BC29D9A}">
      <dgm:prSet/>
      <dgm:spPr/>
      <dgm:t>
        <a:bodyPr/>
        <a:lstStyle/>
        <a:p>
          <a:endParaRPr lang="en-US"/>
        </a:p>
      </dgm:t>
    </dgm:pt>
    <dgm:pt modelId="{F8BDD339-A87C-47D6-8D76-70D82221FB39}" type="sibTrans" cxnId="{EBA30B8C-5E95-461F-BFCB-7AE32BC29D9A}">
      <dgm:prSet/>
      <dgm:spPr/>
      <dgm:t>
        <a:bodyPr/>
        <a:lstStyle/>
        <a:p>
          <a:endParaRPr lang="en-US"/>
        </a:p>
      </dgm:t>
    </dgm:pt>
    <dgm:pt modelId="{9C0EE4C4-1B17-42F9-8FB7-6CF35B17AFD1}">
      <dgm:prSet/>
      <dgm:spPr/>
      <dgm:t>
        <a:bodyPr/>
        <a:lstStyle/>
        <a:p>
          <a:r>
            <a:rPr lang="en-US"/>
            <a:t>Examine</a:t>
          </a:r>
        </a:p>
      </dgm:t>
    </dgm:pt>
    <dgm:pt modelId="{4A73FC3D-CC87-4EE8-8BF2-570379576BEF}" type="parTrans" cxnId="{92F07BF5-EC4D-4409-BDA6-B671271F1A85}">
      <dgm:prSet/>
      <dgm:spPr/>
      <dgm:t>
        <a:bodyPr/>
        <a:lstStyle/>
        <a:p>
          <a:endParaRPr lang="en-US"/>
        </a:p>
      </dgm:t>
    </dgm:pt>
    <dgm:pt modelId="{AB8D667F-6B7F-44B4-8937-2FDEB201ABD1}" type="sibTrans" cxnId="{92F07BF5-EC4D-4409-BDA6-B671271F1A85}">
      <dgm:prSet/>
      <dgm:spPr/>
      <dgm:t>
        <a:bodyPr/>
        <a:lstStyle/>
        <a:p>
          <a:endParaRPr lang="en-US"/>
        </a:p>
      </dgm:t>
    </dgm:pt>
    <dgm:pt modelId="{129F60AF-8374-48CE-B97E-B1B9AA2EC0BB}">
      <dgm:prSet/>
      <dgm:spPr/>
      <dgm:t>
        <a:bodyPr/>
        <a:lstStyle/>
        <a:p>
          <a:r>
            <a:rPr lang="en-US"/>
            <a:t>Examine the measurement equivalence of the CompACT-15 across different cultural groups. </a:t>
          </a:r>
        </a:p>
      </dgm:t>
    </dgm:pt>
    <dgm:pt modelId="{BCD88EBC-169F-480E-B9B7-734CF8EB7A98}" type="parTrans" cxnId="{2013F9CE-C85A-4B4B-B456-FF1D7E5A6E69}">
      <dgm:prSet/>
      <dgm:spPr/>
      <dgm:t>
        <a:bodyPr/>
        <a:lstStyle/>
        <a:p>
          <a:endParaRPr lang="en-US"/>
        </a:p>
      </dgm:t>
    </dgm:pt>
    <dgm:pt modelId="{438A15CF-FB10-4726-AF38-9130EA2B80BB}" type="sibTrans" cxnId="{2013F9CE-C85A-4B4B-B456-FF1D7E5A6E69}">
      <dgm:prSet/>
      <dgm:spPr/>
      <dgm:t>
        <a:bodyPr/>
        <a:lstStyle/>
        <a:p>
          <a:endParaRPr lang="en-US"/>
        </a:p>
      </dgm:t>
    </dgm:pt>
    <dgm:pt modelId="{AC65FB74-D624-4238-B1A8-444882BFE0AA}" type="pres">
      <dgm:prSet presAssocID="{337775F2-36B8-4264-9822-21EB6C37CA11}" presName="Name0" presStyleCnt="0">
        <dgm:presLayoutVars>
          <dgm:dir/>
          <dgm:animLvl val="lvl"/>
          <dgm:resizeHandles val="exact"/>
        </dgm:presLayoutVars>
      </dgm:prSet>
      <dgm:spPr/>
    </dgm:pt>
    <dgm:pt modelId="{7E767F92-6C1F-4A5D-87D7-FA9E8F0E538C}" type="pres">
      <dgm:prSet presAssocID="{C8CF5AEE-953A-4C53-BC77-A28AF44C9726}" presName="composite" presStyleCnt="0"/>
      <dgm:spPr/>
    </dgm:pt>
    <dgm:pt modelId="{047198F3-8442-4B20-A54F-A05EFCED479D}" type="pres">
      <dgm:prSet presAssocID="{C8CF5AEE-953A-4C53-BC77-A28AF44C9726}" presName="parTx" presStyleLbl="alignNode1" presStyleIdx="0" presStyleCnt="3">
        <dgm:presLayoutVars>
          <dgm:chMax val="0"/>
          <dgm:chPref val="0"/>
        </dgm:presLayoutVars>
      </dgm:prSet>
      <dgm:spPr/>
    </dgm:pt>
    <dgm:pt modelId="{9EDFE555-7B51-4CF6-9BA5-E7DA009642D9}" type="pres">
      <dgm:prSet presAssocID="{C8CF5AEE-953A-4C53-BC77-A28AF44C9726}" presName="desTx" presStyleLbl="alignAccFollowNode1" presStyleIdx="0" presStyleCnt="3">
        <dgm:presLayoutVars/>
      </dgm:prSet>
      <dgm:spPr/>
    </dgm:pt>
    <dgm:pt modelId="{6EC94A61-4413-4F60-915D-DFD0F1010466}" type="pres">
      <dgm:prSet presAssocID="{BE609886-7461-4984-A6F8-DDCBE60B8C17}" presName="space" presStyleCnt="0"/>
      <dgm:spPr/>
    </dgm:pt>
    <dgm:pt modelId="{A70995CC-3453-41FC-9BB3-807D0FAEF58A}" type="pres">
      <dgm:prSet presAssocID="{96A9616C-049A-4F04-BE00-8D94229830E5}" presName="composite" presStyleCnt="0"/>
      <dgm:spPr/>
    </dgm:pt>
    <dgm:pt modelId="{E3090A10-68F0-4541-9A5E-6D44E62B4712}" type="pres">
      <dgm:prSet presAssocID="{96A9616C-049A-4F04-BE00-8D94229830E5}" presName="parTx" presStyleLbl="alignNode1" presStyleIdx="1" presStyleCnt="3">
        <dgm:presLayoutVars>
          <dgm:chMax val="0"/>
          <dgm:chPref val="0"/>
        </dgm:presLayoutVars>
      </dgm:prSet>
      <dgm:spPr/>
    </dgm:pt>
    <dgm:pt modelId="{7FA705CE-A7CE-4178-847F-747C80AF0664}" type="pres">
      <dgm:prSet presAssocID="{96A9616C-049A-4F04-BE00-8D94229830E5}" presName="desTx" presStyleLbl="alignAccFollowNode1" presStyleIdx="1" presStyleCnt="3">
        <dgm:presLayoutVars/>
      </dgm:prSet>
      <dgm:spPr/>
    </dgm:pt>
    <dgm:pt modelId="{2F2FD949-FB97-4EB7-A84E-B6FDFF8F3344}" type="pres">
      <dgm:prSet presAssocID="{428AA35F-B97E-49C5-8191-3F473C2E77A6}" presName="space" presStyleCnt="0"/>
      <dgm:spPr/>
    </dgm:pt>
    <dgm:pt modelId="{607EA20F-03C4-449E-993C-9CD8C8CCA882}" type="pres">
      <dgm:prSet presAssocID="{9C0EE4C4-1B17-42F9-8FB7-6CF35B17AFD1}" presName="composite" presStyleCnt="0"/>
      <dgm:spPr/>
    </dgm:pt>
    <dgm:pt modelId="{ED12D1B3-87D3-49E1-B920-547B9B785F46}" type="pres">
      <dgm:prSet presAssocID="{9C0EE4C4-1B17-42F9-8FB7-6CF35B17AFD1}" presName="parTx" presStyleLbl="alignNode1" presStyleIdx="2" presStyleCnt="3">
        <dgm:presLayoutVars>
          <dgm:chMax val="0"/>
          <dgm:chPref val="0"/>
        </dgm:presLayoutVars>
      </dgm:prSet>
      <dgm:spPr/>
    </dgm:pt>
    <dgm:pt modelId="{E71386A1-743F-4852-968E-FADB0A0BC296}" type="pres">
      <dgm:prSet presAssocID="{9C0EE4C4-1B17-42F9-8FB7-6CF35B17AFD1}" presName="desTx" presStyleLbl="alignAccFollowNode1" presStyleIdx="2" presStyleCnt="3">
        <dgm:presLayoutVars/>
      </dgm:prSet>
      <dgm:spPr/>
    </dgm:pt>
  </dgm:ptLst>
  <dgm:cxnLst>
    <dgm:cxn modelId="{C4204003-14CE-4ED0-A583-0A49517ED681}" type="presOf" srcId="{9C0EE4C4-1B17-42F9-8FB7-6CF35B17AFD1}" destId="{ED12D1B3-87D3-49E1-B920-547B9B785F46}" srcOrd="0" destOrd="0" presId="urn:microsoft.com/office/officeart/2016/7/layout/HorizontalActionList"/>
    <dgm:cxn modelId="{2B0BA826-A943-4ADF-A3D2-E850A7BEC757}" type="presOf" srcId="{ED3A18A7-51B3-4B46-923D-C138F06C40AA}" destId="{9EDFE555-7B51-4CF6-9BA5-E7DA009642D9}" srcOrd="0" destOrd="0" presId="urn:microsoft.com/office/officeart/2016/7/layout/HorizontalActionList"/>
    <dgm:cxn modelId="{AA76C676-589B-41E1-821F-E13B12C51DE7}" type="presOf" srcId="{C8CF5AEE-953A-4C53-BC77-A28AF44C9726}" destId="{047198F3-8442-4B20-A54F-A05EFCED479D}" srcOrd="0" destOrd="0" presId="urn:microsoft.com/office/officeart/2016/7/layout/HorizontalActionList"/>
    <dgm:cxn modelId="{EBA30B8C-5E95-461F-BFCB-7AE32BC29D9A}" srcId="{96A9616C-049A-4F04-BE00-8D94229830E5}" destId="{D197E262-108B-49C0-9945-4C077D8EE759}" srcOrd="0" destOrd="0" parTransId="{EC91CC06-79BC-4230-813D-ECDA74D7480E}" sibTransId="{F8BDD339-A87C-47D6-8D76-70D82221FB39}"/>
    <dgm:cxn modelId="{4A652995-B26F-426F-B662-4DA971850BFB}" type="presOf" srcId="{D197E262-108B-49C0-9945-4C077D8EE759}" destId="{7FA705CE-A7CE-4178-847F-747C80AF0664}" srcOrd="0" destOrd="0" presId="urn:microsoft.com/office/officeart/2016/7/layout/HorizontalActionList"/>
    <dgm:cxn modelId="{FD0E2A9F-EA62-4A4B-BCA9-282569F40C41}" type="presOf" srcId="{96A9616C-049A-4F04-BE00-8D94229830E5}" destId="{E3090A10-68F0-4541-9A5E-6D44E62B4712}" srcOrd="0" destOrd="0" presId="urn:microsoft.com/office/officeart/2016/7/layout/HorizontalActionList"/>
    <dgm:cxn modelId="{A4B002B0-90BE-425F-B0A3-74FC38355FD0}" type="presOf" srcId="{129F60AF-8374-48CE-B97E-B1B9AA2EC0BB}" destId="{E71386A1-743F-4852-968E-FADB0A0BC296}" srcOrd="0" destOrd="0" presId="urn:microsoft.com/office/officeart/2016/7/layout/HorizontalActionList"/>
    <dgm:cxn modelId="{518AABC1-AB24-4DCA-A255-CBE9005B0E23}" srcId="{C8CF5AEE-953A-4C53-BC77-A28AF44C9726}" destId="{ED3A18A7-51B3-4B46-923D-C138F06C40AA}" srcOrd="0" destOrd="0" parTransId="{3AE000FE-BB5F-4E2F-AE0D-28512B50ED06}" sibTransId="{5AC99E0D-8335-456E-8981-9C9309FF581C}"/>
    <dgm:cxn modelId="{C6C871C3-3F49-4E63-9FA3-F236E8D20E80}" type="presOf" srcId="{337775F2-36B8-4264-9822-21EB6C37CA11}" destId="{AC65FB74-D624-4238-B1A8-444882BFE0AA}" srcOrd="0" destOrd="0" presId="urn:microsoft.com/office/officeart/2016/7/layout/HorizontalActionList"/>
    <dgm:cxn modelId="{2013F9CE-C85A-4B4B-B456-FF1D7E5A6E69}" srcId="{9C0EE4C4-1B17-42F9-8FB7-6CF35B17AFD1}" destId="{129F60AF-8374-48CE-B97E-B1B9AA2EC0BB}" srcOrd="0" destOrd="0" parTransId="{BCD88EBC-169F-480E-B9B7-734CF8EB7A98}" sibTransId="{438A15CF-FB10-4726-AF38-9130EA2B80BB}"/>
    <dgm:cxn modelId="{8C24A7D7-661F-4445-97CA-B4672B3A7497}" srcId="{337775F2-36B8-4264-9822-21EB6C37CA11}" destId="{C8CF5AEE-953A-4C53-BC77-A28AF44C9726}" srcOrd="0" destOrd="0" parTransId="{C1A78730-0C3C-440A-9BFB-EEC7C22034E8}" sibTransId="{BE609886-7461-4984-A6F8-DDCBE60B8C17}"/>
    <dgm:cxn modelId="{A170EDD9-C78C-48C9-9673-DBEECBE47F65}" srcId="{337775F2-36B8-4264-9822-21EB6C37CA11}" destId="{96A9616C-049A-4F04-BE00-8D94229830E5}" srcOrd="1" destOrd="0" parTransId="{07110EDD-3A78-448C-B47E-8BE20EC7CE1F}" sibTransId="{428AA35F-B97E-49C5-8191-3F473C2E77A6}"/>
    <dgm:cxn modelId="{92F07BF5-EC4D-4409-BDA6-B671271F1A85}" srcId="{337775F2-36B8-4264-9822-21EB6C37CA11}" destId="{9C0EE4C4-1B17-42F9-8FB7-6CF35B17AFD1}" srcOrd="2" destOrd="0" parTransId="{4A73FC3D-CC87-4EE8-8BF2-570379576BEF}" sibTransId="{AB8D667F-6B7F-44B4-8937-2FDEB201ABD1}"/>
    <dgm:cxn modelId="{EFCD5AF1-CD13-4C4F-9290-EF918D322610}" type="presParOf" srcId="{AC65FB74-D624-4238-B1A8-444882BFE0AA}" destId="{7E767F92-6C1F-4A5D-87D7-FA9E8F0E538C}" srcOrd="0" destOrd="0" presId="urn:microsoft.com/office/officeart/2016/7/layout/HorizontalActionList"/>
    <dgm:cxn modelId="{A9151E24-C609-424B-8FBB-AA2A869BD205}" type="presParOf" srcId="{7E767F92-6C1F-4A5D-87D7-FA9E8F0E538C}" destId="{047198F3-8442-4B20-A54F-A05EFCED479D}" srcOrd="0" destOrd="0" presId="urn:microsoft.com/office/officeart/2016/7/layout/HorizontalActionList"/>
    <dgm:cxn modelId="{4F4D2780-FBB3-4C0C-A60D-ACCBFEA248B6}" type="presParOf" srcId="{7E767F92-6C1F-4A5D-87D7-FA9E8F0E538C}" destId="{9EDFE555-7B51-4CF6-9BA5-E7DA009642D9}" srcOrd="1" destOrd="0" presId="urn:microsoft.com/office/officeart/2016/7/layout/HorizontalActionList"/>
    <dgm:cxn modelId="{CA1EEEC9-6A82-427F-AFD8-ABD6841883CE}" type="presParOf" srcId="{AC65FB74-D624-4238-B1A8-444882BFE0AA}" destId="{6EC94A61-4413-4F60-915D-DFD0F1010466}" srcOrd="1" destOrd="0" presId="urn:microsoft.com/office/officeart/2016/7/layout/HorizontalActionList"/>
    <dgm:cxn modelId="{CACAB482-515E-4E3C-849D-33FCEA6B5D94}" type="presParOf" srcId="{AC65FB74-D624-4238-B1A8-444882BFE0AA}" destId="{A70995CC-3453-41FC-9BB3-807D0FAEF58A}" srcOrd="2" destOrd="0" presId="urn:microsoft.com/office/officeart/2016/7/layout/HorizontalActionList"/>
    <dgm:cxn modelId="{1703FC1D-E2CF-4160-9214-D97E82A974F4}" type="presParOf" srcId="{A70995CC-3453-41FC-9BB3-807D0FAEF58A}" destId="{E3090A10-68F0-4541-9A5E-6D44E62B4712}" srcOrd="0" destOrd="0" presId="urn:microsoft.com/office/officeart/2016/7/layout/HorizontalActionList"/>
    <dgm:cxn modelId="{EE9B40CC-335A-417F-9DA2-32F46069981E}" type="presParOf" srcId="{A70995CC-3453-41FC-9BB3-807D0FAEF58A}" destId="{7FA705CE-A7CE-4178-847F-747C80AF0664}" srcOrd="1" destOrd="0" presId="urn:microsoft.com/office/officeart/2016/7/layout/HorizontalActionList"/>
    <dgm:cxn modelId="{BC962B9D-9E57-4D40-A885-06379039A95B}" type="presParOf" srcId="{AC65FB74-D624-4238-B1A8-444882BFE0AA}" destId="{2F2FD949-FB97-4EB7-A84E-B6FDFF8F3344}" srcOrd="3" destOrd="0" presId="urn:microsoft.com/office/officeart/2016/7/layout/HorizontalActionList"/>
    <dgm:cxn modelId="{E7EC48B3-11A6-44E6-BF2E-B25A607E5EDC}" type="presParOf" srcId="{AC65FB74-D624-4238-B1A8-444882BFE0AA}" destId="{607EA20F-03C4-449E-993C-9CD8C8CCA882}" srcOrd="4" destOrd="0" presId="urn:microsoft.com/office/officeart/2016/7/layout/HorizontalActionList"/>
    <dgm:cxn modelId="{DAF1A146-1949-4A71-9FAD-08349F29C815}" type="presParOf" srcId="{607EA20F-03C4-449E-993C-9CD8C8CCA882}" destId="{ED12D1B3-87D3-49E1-B920-547B9B785F46}" srcOrd="0" destOrd="0" presId="urn:microsoft.com/office/officeart/2016/7/layout/HorizontalActionList"/>
    <dgm:cxn modelId="{70C10E71-D892-4EF8-BA5C-44CD3DB53DAD}" type="presParOf" srcId="{607EA20F-03C4-449E-993C-9CD8C8CCA882}" destId="{E71386A1-743F-4852-968E-FADB0A0BC296}"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937FD3-EF8B-4F35-97F7-2342DAF2AD6E}">
      <dsp:nvSpPr>
        <dsp:cNvPr id="0" name=""/>
        <dsp:cNvSpPr/>
      </dsp:nvSpPr>
      <dsp:spPr>
        <a:xfrm>
          <a:off x="0" y="0"/>
          <a:ext cx="4538661"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70DBEFC-6B40-452E-871A-E52591133852}">
      <dsp:nvSpPr>
        <dsp:cNvPr id="0" name=""/>
        <dsp:cNvSpPr/>
      </dsp:nvSpPr>
      <dsp:spPr>
        <a:xfrm>
          <a:off x="0" y="0"/>
          <a:ext cx="4538661" cy="993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tx2">
                  <a:lumMod val="50000"/>
                </a:schemeClr>
              </a:solidFill>
              <a:latin typeface="Segoe UI" panose="020B0502040204020203" pitchFamily="34" charset="0"/>
              <a:cs typeface="Segoe UI" panose="020B0502040204020203" pitchFamily="34" charset="0"/>
            </a:rPr>
            <a:t>Multidimensional Experiential Avoidance Questionnaire </a:t>
          </a:r>
          <a:r>
            <a:rPr lang="en-US" sz="1800" kern="1200" dirty="0">
              <a:solidFill>
                <a:schemeClr val="tx2">
                  <a:lumMod val="50000"/>
                </a:schemeClr>
              </a:solidFill>
              <a:latin typeface="Segoe UI" panose="020B0502040204020203" pitchFamily="34" charset="0"/>
              <a:cs typeface="Segoe UI" panose="020B0502040204020203" pitchFamily="34" charset="0"/>
            </a:rPr>
            <a:t>(MEAQ; </a:t>
          </a:r>
          <a:r>
            <a:rPr lang="en-US" sz="1800" kern="1200" dirty="0" err="1">
              <a:solidFill>
                <a:schemeClr val="tx2">
                  <a:lumMod val="50000"/>
                </a:schemeClr>
              </a:solidFill>
              <a:latin typeface="Segoe UI" panose="020B0502040204020203" pitchFamily="34" charset="0"/>
              <a:cs typeface="Segoe UI" panose="020B0502040204020203" pitchFamily="34" charset="0"/>
            </a:rPr>
            <a:t>Gámez</a:t>
          </a:r>
          <a:r>
            <a:rPr lang="en-US" sz="1800" kern="1200" dirty="0">
              <a:solidFill>
                <a:schemeClr val="tx2">
                  <a:lumMod val="50000"/>
                </a:schemeClr>
              </a:solidFill>
              <a:latin typeface="Segoe UI" panose="020B0502040204020203" pitchFamily="34" charset="0"/>
              <a:cs typeface="Segoe UI" panose="020B0502040204020203" pitchFamily="34" charset="0"/>
            </a:rPr>
            <a:t> et al., 2011)—62 items.</a:t>
          </a:r>
        </a:p>
      </dsp:txBody>
      <dsp:txXfrm>
        <a:off x="0" y="0"/>
        <a:ext cx="4538661" cy="993858"/>
      </dsp:txXfrm>
    </dsp:sp>
    <dsp:sp modelId="{8B3C4F8D-D587-4181-B1DA-A075C8197BBB}">
      <dsp:nvSpPr>
        <dsp:cNvPr id="0" name=""/>
        <dsp:cNvSpPr/>
      </dsp:nvSpPr>
      <dsp:spPr>
        <a:xfrm>
          <a:off x="0" y="993858"/>
          <a:ext cx="4538661"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660C925-2100-4845-8B73-D19731FF250C}">
      <dsp:nvSpPr>
        <dsp:cNvPr id="0" name=""/>
        <dsp:cNvSpPr/>
      </dsp:nvSpPr>
      <dsp:spPr>
        <a:xfrm>
          <a:off x="0" y="993858"/>
          <a:ext cx="4538661" cy="993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tx2">
                  <a:lumMod val="50000"/>
                </a:schemeClr>
              </a:solidFill>
              <a:latin typeface="Segoe UI" panose="020B0502040204020203" pitchFamily="34" charset="0"/>
              <a:cs typeface="Segoe UI" panose="020B0502040204020203" pitchFamily="34" charset="0"/>
            </a:rPr>
            <a:t>Multidimensional Psychological Flexibility Inventory </a:t>
          </a:r>
          <a:r>
            <a:rPr lang="en-US" sz="1800" kern="1200" dirty="0">
              <a:solidFill>
                <a:schemeClr val="tx2">
                  <a:lumMod val="50000"/>
                </a:schemeClr>
              </a:solidFill>
              <a:latin typeface="Segoe UI" panose="020B0502040204020203" pitchFamily="34" charset="0"/>
              <a:cs typeface="Segoe UI" panose="020B0502040204020203" pitchFamily="34" charset="0"/>
            </a:rPr>
            <a:t>(MPFI; </a:t>
          </a:r>
          <a:r>
            <a:rPr lang="en-US" sz="1800" kern="1200" dirty="0" err="1">
              <a:solidFill>
                <a:schemeClr val="tx2">
                  <a:lumMod val="50000"/>
                </a:schemeClr>
              </a:solidFill>
              <a:latin typeface="Segoe UI" panose="020B0502040204020203" pitchFamily="34" charset="0"/>
              <a:cs typeface="Segoe UI" panose="020B0502040204020203" pitchFamily="34" charset="0"/>
            </a:rPr>
            <a:t>Rolffs</a:t>
          </a:r>
          <a:r>
            <a:rPr lang="en-US" sz="1800" kern="1200" dirty="0">
              <a:solidFill>
                <a:schemeClr val="tx2">
                  <a:lumMod val="50000"/>
                </a:schemeClr>
              </a:solidFill>
              <a:latin typeface="Segoe UI" panose="020B0502040204020203" pitchFamily="34" charset="0"/>
              <a:cs typeface="Segoe UI" panose="020B0502040204020203" pitchFamily="34" charset="0"/>
            </a:rPr>
            <a:t> et al., 2016)—60 items. </a:t>
          </a:r>
        </a:p>
      </dsp:txBody>
      <dsp:txXfrm>
        <a:off x="0" y="993858"/>
        <a:ext cx="4538661" cy="993858"/>
      </dsp:txXfrm>
    </dsp:sp>
    <dsp:sp modelId="{130271B7-63B3-46DF-9F6E-87D59F072F25}">
      <dsp:nvSpPr>
        <dsp:cNvPr id="0" name=""/>
        <dsp:cNvSpPr/>
      </dsp:nvSpPr>
      <dsp:spPr>
        <a:xfrm>
          <a:off x="0" y="1987716"/>
          <a:ext cx="4538661"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F607583-1F5E-492F-B45F-06C71CE8911E}">
      <dsp:nvSpPr>
        <dsp:cNvPr id="0" name=""/>
        <dsp:cNvSpPr/>
      </dsp:nvSpPr>
      <dsp:spPr>
        <a:xfrm>
          <a:off x="0" y="1987716"/>
          <a:ext cx="4538661" cy="993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err="1">
              <a:solidFill>
                <a:schemeClr val="tx2">
                  <a:lumMod val="50000"/>
                </a:schemeClr>
              </a:solidFill>
              <a:latin typeface="Segoe UI" panose="020B0502040204020203" pitchFamily="34" charset="0"/>
              <a:cs typeface="Segoe UI" panose="020B0502040204020203" pitchFamily="34" charset="0"/>
            </a:rPr>
            <a:t>Psy</a:t>
          </a:r>
          <a:r>
            <a:rPr lang="en-US" sz="1800" b="1" kern="1200" dirty="0">
              <a:solidFill>
                <a:schemeClr val="tx2">
                  <a:lumMod val="50000"/>
                </a:schemeClr>
              </a:solidFill>
              <a:latin typeface="Segoe UI" panose="020B0502040204020203" pitchFamily="34" charset="0"/>
              <a:cs typeface="Segoe UI" panose="020B0502040204020203" pitchFamily="34" charset="0"/>
            </a:rPr>
            <a:t>-Flex </a:t>
          </a:r>
          <a:r>
            <a:rPr lang="en-US" sz="1800" kern="1200" dirty="0">
              <a:solidFill>
                <a:schemeClr val="tx2">
                  <a:lumMod val="50000"/>
                </a:schemeClr>
              </a:solidFill>
              <a:latin typeface="Segoe UI" panose="020B0502040204020203" pitchFamily="34" charset="0"/>
              <a:cs typeface="Segoe UI" panose="020B0502040204020203" pitchFamily="34" charset="0"/>
            </a:rPr>
            <a:t>(</a:t>
          </a:r>
          <a:r>
            <a:rPr lang="en-US" sz="1800" kern="1200" dirty="0" err="1">
              <a:solidFill>
                <a:schemeClr val="tx2">
                  <a:lumMod val="50000"/>
                </a:schemeClr>
              </a:solidFill>
              <a:latin typeface="Segoe UI" panose="020B0502040204020203" pitchFamily="34" charset="0"/>
              <a:cs typeface="Segoe UI" panose="020B0502040204020203" pitchFamily="34" charset="0"/>
            </a:rPr>
            <a:t>Gloster</a:t>
          </a:r>
          <a:r>
            <a:rPr lang="en-US" sz="1800" kern="1200" dirty="0">
              <a:solidFill>
                <a:schemeClr val="tx2">
                  <a:lumMod val="50000"/>
                </a:schemeClr>
              </a:solidFill>
              <a:latin typeface="Segoe UI" panose="020B0502040204020203" pitchFamily="34" charset="0"/>
              <a:cs typeface="Segoe UI" panose="020B0502040204020203" pitchFamily="34" charset="0"/>
            </a:rPr>
            <a:t> et al., 2021)—6 items.</a:t>
          </a:r>
        </a:p>
      </dsp:txBody>
      <dsp:txXfrm>
        <a:off x="0" y="1987716"/>
        <a:ext cx="4538661" cy="993858"/>
      </dsp:txXfrm>
    </dsp:sp>
    <dsp:sp modelId="{D414B496-04D3-4361-AF7B-386FD4CC3ABD}">
      <dsp:nvSpPr>
        <dsp:cNvPr id="0" name=""/>
        <dsp:cNvSpPr/>
      </dsp:nvSpPr>
      <dsp:spPr>
        <a:xfrm>
          <a:off x="0" y="2981575"/>
          <a:ext cx="4538661"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A9554D5-45F2-4CB0-B271-6E2919D1FDFE}">
      <dsp:nvSpPr>
        <dsp:cNvPr id="0" name=""/>
        <dsp:cNvSpPr/>
      </dsp:nvSpPr>
      <dsp:spPr>
        <a:xfrm>
          <a:off x="0" y="2981575"/>
          <a:ext cx="4538661" cy="993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tx2">
                  <a:lumMod val="50000"/>
                </a:schemeClr>
              </a:solidFill>
              <a:latin typeface="Segoe UI" panose="020B0502040204020203" pitchFamily="34" charset="0"/>
              <a:cs typeface="Segoe UI" panose="020B0502040204020203" pitchFamily="34" charset="0"/>
            </a:rPr>
            <a:t>Comprehensive assessment of Acceptance and Commitment Therapy processes </a:t>
          </a:r>
          <a:r>
            <a:rPr lang="en-US" sz="1800" kern="1200" dirty="0">
              <a:solidFill>
                <a:schemeClr val="tx2">
                  <a:lumMod val="50000"/>
                </a:schemeClr>
              </a:solidFill>
              <a:latin typeface="Segoe UI" panose="020B0502040204020203" pitchFamily="34" charset="0"/>
              <a:cs typeface="Segoe UI" panose="020B0502040204020203" pitchFamily="34" charset="0"/>
            </a:rPr>
            <a:t>(CompACT; Francis et al., 2016)—23 items.</a:t>
          </a:r>
        </a:p>
      </dsp:txBody>
      <dsp:txXfrm>
        <a:off x="0" y="2981575"/>
        <a:ext cx="4538661" cy="9938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D6A8C-3658-47AF-AC6F-B6D21937C553}">
      <dsp:nvSpPr>
        <dsp:cNvPr id="0" name=""/>
        <dsp:cNvSpPr/>
      </dsp:nvSpPr>
      <dsp:spPr>
        <a:xfrm>
          <a:off x="0" y="611"/>
          <a:ext cx="5217536" cy="1429974"/>
        </a:xfrm>
        <a:prstGeom prst="roundRect">
          <a:avLst>
            <a:gd name="adj" fmla="val 10000"/>
          </a:avLst>
        </a:prstGeom>
        <a:solidFill>
          <a:srgbClr val="C1CBD7"/>
        </a:solidFill>
        <a:ln>
          <a:noFill/>
        </a:ln>
        <a:effectLst/>
      </dsp:spPr>
      <dsp:style>
        <a:lnRef idx="0">
          <a:scrgbClr r="0" g="0" b="0"/>
        </a:lnRef>
        <a:fillRef idx="1">
          <a:scrgbClr r="0" g="0" b="0"/>
        </a:fillRef>
        <a:effectRef idx="0">
          <a:scrgbClr r="0" g="0" b="0"/>
        </a:effectRef>
        <a:fontRef idx="minor"/>
      </dsp:style>
    </dsp:sp>
    <dsp:sp modelId="{F3791E52-54A3-43FC-AAB2-01C56066DA67}">
      <dsp:nvSpPr>
        <dsp:cNvPr id="0" name=""/>
        <dsp:cNvSpPr/>
      </dsp:nvSpPr>
      <dsp:spPr>
        <a:xfrm>
          <a:off x="432567" y="322355"/>
          <a:ext cx="786485" cy="78648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F11520-20FD-4F16-B3FD-CE43635B7B95}">
      <dsp:nvSpPr>
        <dsp:cNvPr id="0" name=""/>
        <dsp:cNvSpPr/>
      </dsp:nvSpPr>
      <dsp:spPr>
        <a:xfrm>
          <a:off x="1651620" y="611"/>
          <a:ext cx="3565915" cy="1429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339" tIns="151339" rIns="151339" bIns="151339"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chemeClr val="tx2">
                  <a:lumMod val="50000"/>
                </a:schemeClr>
              </a:solidFill>
              <a:latin typeface="Segoe UI" panose="020B0502040204020203" pitchFamily="34" charset="0"/>
              <a:cs typeface="Segoe UI" panose="020B0502040204020203" pitchFamily="34" charset="0"/>
            </a:rPr>
            <a:t>Dimensionality</a:t>
          </a:r>
          <a:r>
            <a:rPr lang="en-US" sz="1900" kern="1200" dirty="0">
              <a:solidFill>
                <a:schemeClr val="tx2">
                  <a:lumMod val="50000"/>
                </a:schemeClr>
              </a:solidFill>
              <a:latin typeface="Segoe UI" panose="020B0502040204020203" pitchFamily="34" charset="0"/>
              <a:cs typeface="Segoe UI" panose="020B0502040204020203" pitchFamily="34" charset="0"/>
            </a:rPr>
            <a:t> has only been assessed through exploratory factor analysis (EFA).</a:t>
          </a:r>
        </a:p>
      </dsp:txBody>
      <dsp:txXfrm>
        <a:off x="1651620" y="611"/>
        <a:ext cx="3565915" cy="1429974"/>
      </dsp:txXfrm>
    </dsp:sp>
    <dsp:sp modelId="{AC066867-166A-442B-9E3B-6ACBCA212C42}">
      <dsp:nvSpPr>
        <dsp:cNvPr id="0" name=""/>
        <dsp:cNvSpPr/>
      </dsp:nvSpPr>
      <dsp:spPr>
        <a:xfrm>
          <a:off x="0" y="1788079"/>
          <a:ext cx="5217536" cy="1429974"/>
        </a:xfrm>
        <a:prstGeom prst="roundRect">
          <a:avLst>
            <a:gd name="adj" fmla="val 10000"/>
          </a:avLst>
        </a:prstGeom>
        <a:solidFill>
          <a:srgbClr val="C1CBD7"/>
        </a:solidFill>
        <a:ln>
          <a:noFill/>
        </a:ln>
        <a:effectLst/>
      </dsp:spPr>
      <dsp:style>
        <a:lnRef idx="0">
          <a:scrgbClr r="0" g="0" b="0"/>
        </a:lnRef>
        <a:fillRef idx="1">
          <a:scrgbClr r="0" g="0" b="0"/>
        </a:fillRef>
        <a:effectRef idx="0">
          <a:scrgbClr r="0" g="0" b="0"/>
        </a:effectRef>
        <a:fontRef idx="minor"/>
      </dsp:style>
    </dsp:sp>
    <dsp:sp modelId="{7D39B840-97B6-4347-813E-30E626C70F59}">
      <dsp:nvSpPr>
        <dsp:cNvPr id="0" name=""/>
        <dsp:cNvSpPr/>
      </dsp:nvSpPr>
      <dsp:spPr>
        <a:xfrm>
          <a:off x="432567" y="2109823"/>
          <a:ext cx="786485" cy="78648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972C28-E158-4C1E-9009-ADB0E69F1135}">
      <dsp:nvSpPr>
        <dsp:cNvPr id="0" name=""/>
        <dsp:cNvSpPr/>
      </dsp:nvSpPr>
      <dsp:spPr>
        <a:xfrm>
          <a:off x="1651620" y="1788079"/>
          <a:ext cx="3565915" cy="1429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339" tIns="151339" rIns="151339" bIns="151339"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2">
                  <a:lumMod val="50000"/>
                </a:schemeClr>
              </a:solidFill>
              <a:latin typeface="Segoe UI" panose="020B0502040204020203" pitchFamily="34" charset="0"/>
              <a:cs typeface="Segoe UI" panose="020B0502040204020203" pitchFamily="34" charset="0"/>
            </a:rPr>
            <a:t>Reliability</a:t>
          </a:r>
          <a:r>
            <a:rPr lang="en-US" sz="1800" kern="1200" dirty="0">
              <a:solidFill>
                <a:schemeClr val="tx2">
                  <a:lumMod val="50000"/>
                </a:schemeClr>
              </a:solidFill>
              <a:latin typeface="Segoe UI" panose="020B0502040204020203" pitchFamily="34" charset="0"/>
              <a:cs typeface="Segoe UI" panose="020B0502040204020203" pitchFamily="34" charset="0"/>
            </a:rPr>
            <a:t> has been largely assessed through coefficient alpha, which makes 3 untested assumptions about the items. </a:t>
          </a:r>
        </a:p>
      </dsp:txBody>
      <dsp:txXfrm>
        <a:off x="1651620" y="1788079"/>
        <a:ext cx="3565915" cy="1429974"/>
      </dsp:txXfrm>
    </dsp:sp>
    <dsp:sp modelId="{4DDD0EE0-8689-4987-8F71-15762F2BD9F2}">
      <dsp:nvSpPr>
        <dsp:cNvPr id="0" name=""/>
        <dsp:cNvSpPr/>
      </dsp:nvSpPr>
      <dsp:spPr>
        <a:xfrm>
          <a:off x="0" y="3575547"/>
          <a:ext cx="5217536" cy="1429974"/>
        </a:xfrm>
        <a:prstGeom prst="roundRect">
          <a:avLst>
            <a:gd name="adj" fmla="val 10000"/>
          </a:avLst>
        </a:prstGeom>
        <a:solidFill>
          <a:srgbClr val="C1CBD7"/>
        </a:solidFill>
        <a:ln>
          <a:noFill/>
        </a:ln>
        <a:effectLst/>
      </dsp:spPr>
      <dsp:style>
        <a:lnRef idx="0">
          <a:scrgbClr r="0" g="0" b="0"/>
        </a:lnRef>
        <a:fillRef idx="1">
          <a:scrgbClr r="0" g="0" b="0"/>
        </a:fillRef>
        <a:effectRef idx="0">
          <a:scrgbClr r="0" g="0" b="0"/>
        </a:effectRef>
        <a:fontRef idx="minor"/>
      </dsp:style>
    </dsp:sp>
    <dsp:sp modelId="{1AF78D31-D781-4AEA-A170-21C6F68CD502}">
      <dsp:nvSpPr>
        <dsp:cNvPr id="0" name=""/>
        <dsp:cNvSpPr/>
      </dsp:nvSpPr>
      <dsp:spPr>
        <a:xfrm>
          <a:off x="432567" y="3897291"/>
          <a:ext cx="786485" cy="78648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B9A339-F989-4A89-8E1E-229D1FEAB31A}">
      <dsp:nvSpPr>
        <dsp:cNvPr id="0" name=""/>
        <dsp:cNvSpPr/>
      </dsp:nvSpPr>
      <dsp:spPr>
        <a:xfrm>
          <a:off x="1651620" y="3575547"/>
          <a:ext cx="3565915" cy="1429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339" tIns="151339" rIns="151339" bIns="151339"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2">
                  <a:lumMod val="50000"/>
                </a:schemeClr>
              </a:solidFill>
              <a:latin typeface="Segoe UI" panose="020B0502040204020203" pitchFamily="34" charset="0"/>
              <a:cs typeface="Segoe UI" panose="020B0502040204020203" pitchFamily="34" charset="0"/>
            </a:rPr>
            <a:t>Stability over time </a:t>
          </a:r>
          <a:r>
            <a:rPr lang="en-US" sz="1800" kern="1200" dirty="0">
              <a:solidFill>
                <a:schemeClr val="tx2">
                  <a:lumMod val="50000"/>
                </a:schemeClr>
              </a:solidFill>
              <a:latin typeface="Segoe UI" panose="020B0502040204020203" pitchFamily="34" charset="0"/>
              <a:cs typeface="Segoe UI" panose="020B0502040204020203" pitchFamily="34" charset="0"/>
            </a:rPr>
            <a:t>of the CompACT items has not yet been formally examined. </a:t>
          </a:r>
        </a:p>
      </dsp:txBody>
      <dsp:txXfrm>
        <a:off x="1651620" y="3575547"/>
        <a:ext cx="3565915" cy="14299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922CF-B1C2-4B05-AD32-C18B08EC11E0}">
      <dsp:nvSpPr>
        <dsp:cNvPr id="0" name=""/>
        <dsp:cNvSpPr/>
      </dsp:nvSpPr>
      <dsp:spPr>
        <a:xfrm>
          <a:off x="0" y="2850"/>
          <a:ext cx="515754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6DD1A5-513C-4196-8FC8-03E4E35A50E8}">
      <dsp:nvSpPr>
        <dsp:cNvPr id="0" name=""/>
        <dsp:cNvSpPr/>
      </dsp:nvSpPr>
      <dsp:spPr>
        <a:xfrm>
          <a:off x="0" y="2850"/>
          <a:ext cx="5157549" cy="116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00000"/>
            </a:lnSpc>
            <a:spcBef>
              <a:spcPct val="0"/>
            </a:spcBef>
            <a:spcAft>
              <a:spcPct val="35000"/>
            </a:spcAft>
            <a:buNone/>
          </a:pPr>
          <a:r>
            <a:rPr lang="en-US" sz="2200" kern="1200" dirty="0"/>
            <a:t>The 23-item </a:t>
          </a:r>
          <a:r>
            <a:rPr lang="en-US" sz="2200" b="1" kern="1200" dirty="0"/>
            <a:t>CompACT</a:t>
          </a:r>
          <a:r>
            <a:rPr lang="en-US" sz="2200" kern="1200" dirty="0"/>
            <a:t> </a:t>
          </a:r>
          <a:br>
            <a:rPr lang="en-US" sz="2200" kern="1200" dirty="0"/>
          </a:br>
          <a:r>
            <a:rPr lang="en-US" sz="2200" kern="1200" dirty="0"/>
            <a:t>(Francis et al., 2016).</a:t>
          </a:r>
        </a:p>
      </dsp:txBody>
      <dsp:txXfrm>
        <a:off x="0" y="2850"/>
        <a:ext cx="5157549" cy="1169249"/>
      </dsp:txXfrm>
    </dsp:sp>
    <dsp:sp modelId="{B6DAF22B-678A-4AFC-B092-E3F188F28A48}">
      <dsp:nvSpPr>
        <dsp:cNvPr id="0" name=""/>
        <dsp:cNvSpPr/>
      </dsp:nvSpPr>
      <dsp:spPr>
        <a:xfrm>
          <a:off x="0" y="1172099"/>
          <a:ext cx="5157549"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7A3938-B4A9-4CFC-9320-34936E4B8087}">
      <dsp:nvSpPr>
        <dsp:cNvPr id="0" name=""/>
        <dsp:cNvSpPr/>
      </dsp:nvSpPr>
      <dsp:spPr>
        <a:xfrm>
          <a:off x="0" y="1172099"/>
          <a:ext cx="5157549" cy="116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00000"/>
            </a:lnSpc>
            <a:spcBef>
              <a:spcPct val="0"/>
            </a:spcBef>
            <a:spcAft>
              <a:spcPct val="35000"/>
            </a:spcAft>
            <a:buNone/>
          </a:pPr>
          <a:r>
            <a:rPr lang="en-US" sz="2200" kern="1200" dirty="0"/>
            <a:t>The 7-item </a:t>
          </a:r>
          <a:r>
            <a:rPr lang="en-US" sz="2200" b="1" kern="1200" dirty="0"/>
            <a:t>AAQ-II</a:t>
          </a:r>
          <a:r>
            <a:rPr lang="en-US" sz="2200" kern="1200" dirty="0"/>
            <a:t> </a:t>
          </a:r>
          <a:br>
            <a:rPr lang="en-US" sz="2200" kern="1200" dirty="0"/>
          </a:br>
          <a:r>
            <a:rPr lang="en-US" sz="2200" kern="1200" dirty="0"/>
            <a:t>(Bond et al., 2011) </a:t>
          </a:r>
        </a:p>
      </dsp:txBody>
      <dsp:txXfrm>
        <a:off x="0" y="1172099"/>
        <a:ext cx="5157549" cy="1169249"/>
      </dsp:txXfrm>
    </dsp:sp>
    <dsp:sp modelId="{31FBE15C-B2E8-4893-8825-12F3CB9411C9}">
      <dsp:nvSpPr>
        <dsp:cNvPr id="0" name=""/>
        <dsp:cNvSpPr/>
      </dsp:nvSpPr>
      <dsp:spPr>
        <a:xfrm>
          <a:off x="0" y="2341348"/>
          <a:ext cx="5157549"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64AF7C-F3F8-4CF9-8991-188F209A1AEF}">
      <dsp:nvSpPr>
        <dsp:cNvPr id="0" name=""/>
        <dsp:cNvSpPr/>
      </dsp:nvSpPr>
      <dsp:spPr>
        <a:xfrm>
          <a:off x="0" y="2341348"/>
          <a:ext cx="5157549" cy="116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00000"/>
            </a:lnSpc>
            <a:spcBef>
              <a:spcPct val="0"/>
            </a:spcBef>
            <a:spcAft>
              <a:spcPct val="35000"/>
            </a:spcAft>
            <a:buNone/>
          </a:pPr>
          <a:r>
            <a:rPr lang="en-US" sz="2200" kern="1200" dirty="0"/>
            <a:t>The 6-item </a:t>
          </a:r>
          <a:r>
            <a:rPr lang="en-US" sz="2200" b="1" kern="1200" dirty="0"/>
            <a:t>Brief Resilience Scale </a:t>
          </a:r>
          <a:br>
            <a:rPr lang="en-US" sz="2200" b="1" kern="1200" dirty="0"/>
          </a:br>
          <a:r>
            <a:rPr lang="en-US" sz="2200" kern="1200" dirty="0"/>
            <a:t>(BRS; Smith et al., 2008) </a:t>
          </a:r>
        </a:p>
      </dsp:txBody>
      <dsp:txXfrm>
        <a:off x="0" y="2341348"/>
        <a:ext cx="5157549" cy="1169249"/>
      </dsp:txXfrm>
    </dsp:sp>
    <dsp:sp modelId="{715AC0E0-15F0-44A3-87BE-4AAD4A77E425}">
      <dsp:nvSpPr>
        <dsp:cNvPr id="0" name=""/>
        <dsp:cNvSpPr/>
      </dsp:nvSpPr>
      <dsp:spPr>
        <a:xfrm>
          <a:off x="0" y="3510597"/>
          <a:ext cx="5157549"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BEA117-CC66-4809-9374-CEEA1FBD82EA}">
      <dsp:nvSpPr>
        <dsp:cNvPr id="0" name=""/>
        <dsp:cNvSpPr/>
      </dsp:nvSpPr>
      <dsp:spPr>
        <a:xfrm>
          <a:off x="0" y="3510597"/>
          <a:ext cx="5157549" cy="116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00000"/>
            </a:lnSpc>
            <a:spcBef>
              <a:spcPct val="0"/>
            </a:spcBef>
            <a:spcAft>
              <a:spcPct val="35000"/>
            </a:spcAft>
            <a:buNone/>
          </a:pPr>
          <a:r>
            <a:rPr lang="en-US" sz="2200" kern="1200" dirty="0"/>
            <a:t>The 12-item </a:t>
          </a:r>
          <a:r>
            <a:rPr lang="en-US" sz="2200" b="1" kern="1200" dirty="0"/>
            <a:t>Intolerance of Uncertainty Scale-12</a:t>
          </a:r>
          <a:r>
            <a:rPr lang="en-US" sz="2200" kern="1200" dirty="0"/>
            <a:t> (IUS-12; Carleton et al., 2007)</a:t>
          </a:r>
        </a:p>
      </dsp:txBody>
      <dsp:txXfrm>
        <a:off x="0" y="3510597"/>
        <a:ext cx="5157549" cy="1169249"/>
      </dsp:txXfrm>
    </dsp:sp>
    <dsp:sp modelId="{9D248A85-4D26-4D84-9470-A2DAC8A2D04D}">
      <dsp:nvSpPr>
        <dsp:cNvPr id="0" name=""/>
        <dsp:cNvSpPr/>
      </dsp:nvSpPr>
      <dsp:spPr>
        <a:xfrm>
          <a:off x="0" y="4679846"/>
          <a:ext cx="5157549"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A7ABF4-5CC8-415E-873C-2D5265C792C7}">
      <dsp:nvSpPr>
        <dsp:cNvPr id="0" name=""/>
        <dsp:cNvSpPr/>
      </dsp:nvSpPr>
      <dsp:spPr>
        <a:xfrm>
          <a:off x="0" y="4679846"/>
          <a:ext cx="5152512" cy="1172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00000"/>
            </a:lnSpc>
            <a:spcBef>
              <a:spcPct val="0"/>
            </a:spcBef>
            <a:spcAft>
              <a:spcPct val="35000"/>
            </a:spcAft>
            <a:buNone/>
          </a:pPr>
          <a:r>
            <a:rPr lang="en-US" sz="2200" kern="1200" dirty="0"/>
            <a:t>The 10-item </a:t>
          </a:r>
          <a:r>
            <a:rPr lang="en-US" sz="2200" b="1" kern="1200" dirty="0"/>
            <a:t>Kessler Psychological Distress Scale</a:t>
          </a:r>
          <a:r>
            <a:rPr lang="en-US" sz="2200" kern="1200" dirty="0"/>
            <a:t> (K10; Kessler et al., 2002) </a:t>
          </a:r>
        </a:p>
      </dsp:txBody>
      <dsp:txXfrm>
        <a:off x="0" y="4679846"/>
        <a:ext cx="5152512" cy="11721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198F3-8442-4B20-A54F-A05EFCED479D}">
      <dsp:nvSpPr>
        <dsp:cNvPr id="0" name=""/>
        <dsp:cNvSpPr/>
      </dsp:nvSpPr>
      <dsp:spPr>
        <a:xfrm>
          <a:off x="9447" y="610729"/>
          <a:ext cx="2550671" cy="765201"/>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560" tIns="201560" rIns="201560" bIns="201560" numCol="1" spcCol="1270" anchor="ctr" anchorCtr="0">
          <a:noAutofit/>
        </a:bodyPr>
        <a:lstStyle/>
        <a:p>
          <a:pPr marL="0" lvl="0" indent="0" algn="ctr" defTabSz="1111250">
            <a:lnSpc>
              <a:spcPct val="90000"/>
            </a:lnSpc>
            <a:spcBef>
              <a:spcPct val="0"/>
            </a:spcBef>
            <a:spcAft>
              <a:spcPct val="35000"/>
            </a:spcAft>
            <a:buNone/>
          </a:pPr>
          <a:r>
            <a:rPr lang="en-US" sz="2500" kern="1200"/>
            <a:t>Examine</a:t>
          </a:r>
        </a:p>
      </dsp:txBody>
      <dsp:txXfrm>
        <a:off x="9447" y="610729"/>
        <a:ext cx="2550671" cy="765201"/>
      </dsp:txXfrm>
    </dsp:sp>
    <dsp:sp modelId="{9EDFE555-7B51-4CF6-9BA5-E7DA009642D9}">
      <dsp:nvSpPr>
        <dsp:cNvPr id="0" name=""/>
        <dsp:cNvSpPr/>
      </dsp:nvSpPr>
      <dsp:spPr>
        <a:xfrm>
          <a:off x="9447" y="1375931"/>
          <a:ext cx="2550671" cy="236467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1950" tIns="251950" rIns="251950" bIns="251950" numCol="1" spcCol="1270" anchor="t" anchorCtr="0">
          <a:noAutofit/>
        </a:bodyPr>
        <a:lstStyle/>
        <a:p>
          <a:pPr marL="0" lvl="0" indent="0" algn="l" defTabSz="844550">
            <a:lnSpc>
              <a:spcPct val="90000"/>
            </a:lnSpc>
            <a:spcBef>
              <a:spcPct val="0"/>
            </a:spcBef>
            <a:spcAft>
              <a:spcPct val="35000"/>
            </a:spcAft>
            <a:buNone/>
          </a:pPr>
          <a:r>
            <a:rPr lang="en-US" sz="1900" kern="1200"/>
            <a:t>Examine the measurement equivalence of the CompACT-15 in individuals receiving psychotherapy and those who are not.</a:t>
          </a:r>
        </a:p>
      </dsp:txBody>
      <dsp:txXfrm>
        <a:off x="9447" y="1375931"/>
        <a:ext cx="2550671" cy="2364676"/>
      </dsp:txXfrm>
    </dsp:sp>
    <dsp:sp modelId="{E3090A10-68F0-4541-9A5E-6D44E62B4712}">
      <dsp:nvSpPr>
        <dsp:cNvPr id="0" name=""/>
        <dsp:cNvSpPr/>
      </dsp:nvSpPr>
      <dsp:spPr>
        <a:xfrm>
          <a:off x="2668014" y="610729"/>
          <a:ext cx="2550671" cy="765201"/>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560" tIns="201560" rIns="201560" bIns="201560" numCol="1" spcCol="1270" anchor="ctr" anchorCtr="0">
          <a:noAutofit/>
        </a:bodyPr>
        <a:lstStyle/>
        <a:p>
          <a:pPr marL="0" lvl="0" indent="0" algn="ctr" defTabSz="1111250">
            <a:lnSpc>
              <a:spcPct val="90000"/>
            </a:lnSpc>
            <a:spcBef>
              <a:spcPct val="0"/>
            </a:spcBef>
            <a:spcAft>
              <a:spcPct val="35000"/>
            </a:spcAft>
            <a:buNone/>
          </a:pPr>
          <a:r>
            <a:rPr lang="en-US" sz="2500" kern="1200"/>
            <a:t>Examine</a:t>
          </a:r>
        </a:p>
      </dsp:txBody>
      <dsp:txXfrm>
        <a:off x="2668014" y="610729"/>
        <a:ext cx="2550671" cy="765201"/>
      </dsp:txXfrm>
    </dsp:sp>
    <dsp:sp modelId="{7FA705CE-A7CE-4178-847F-747C80AF0664}">
      <dsp:nvSpPr>
        <dsp:cNvPr id="0" name=""/>
        <dsp:cNvSpPr/>
      </dsp:nvSpPr>
      <dsp:spPr>
        <a:xfrm>
          <a:off x="2668014" y="1375931"/>
          <a:ext cx="2550671" cy="2364676"/>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1950" tIns="251950" rIns="251950" bIns="251950" numCol="1" spcCol="1270" anchor="t" anchorCtr="0">
          <a:noAutofit/>
        </a:bodyPr>
        <a:lstStyle/>
        <a:p>
          <a:pPr marL="0" lvl="0" indent="0" algn="l" defTabSz="844550">
            <a:lnSpc>
              <a:spcPct val="90000"/>
            </a:lnSpc>
            <a:spcBef>
              <a:spcPct val="0"/>
            </a:spcBef>
            <a:spcAft>
              <a:spcPct val="35000"/>
            </a:spcAft>
            <a:buNone/>
          </a:pPr>
          <a:r>
            <a:rPr lang="en-US" sz="1900" kern="1200"/>
            <a:t>Examine the measurement equivalence of the CompACT-15 across longer (or shorter!) temporal contexts. </a:t>
          </a:r>
        </a:p>
      </dsp:txBody>
      <dsp:txXfrm>
        <a:off x="2668014" y="1375931"/>
        <a:ext cx="2550671" cy="2364676"/>
      </dsp:txXfrm>
    </dsp:sp>
    <dsp:sp modelId="{ED12D1B3-87D3-49E1-B920-547B9B785F46}">
      <dsp:nvSpPr>
        <dsp:cNvPr id="0" name=""/>
        <dsp:cNvSpPr/>
      </dsp:nvSpPr>
      <dsp:spPr>
        <a:xfrm>
          <a:off x="5326580" y="610729"/>
          <a:ext cx="2550671" cy="765201"/>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560" tIns="201560" rIns="201560" bIns="201560" numCol="1" spcCol="1270" anchor="ctr" anchorCtr="0">
          <a:noAutofit/>
        </a:bodyPr>
        <a:lstStyle/>
        <a:p>
          <a:pPr marL="0" lvl="0" indent="0" algn="ctr" defTabSz="1111250">
            <a:lnSpc>
              <a:spcPct val="90000"/>
            </a:lnSpc>
            <a:spcBef>
              <a:spcPct val="0"/>
            </a:spcBef>
            <a:spcAft>
              <a:spcPct val="35000"/>
            </a:spcAft>
            <a:buNone/>
          </a:pPr>
          <a:r>
            <a:rPr lang="en-US" sz="2500" kern="1200"/>
            <a:t>Examine</a:t>
          </a:r>
        </a:p>
      </dsp:txBody>
      <dsp:txXfrm>
        <a:off x="5326580" y="610729"/>
        <a:ext cx="2550671" cy="765201"/>
      </dsp:txXfrm>
    </dsp:sp>
    <dsp:sp modelId="{E71386A1-743F-4852-968E-FADB0A0BC296}">
      <dsp:nvSpPr>
        <dsp:cNvPr id="0" name=""/>
        <dsp:cNvSpPr/>
      </dsp:nvSpPr>
      <dsp:spPr>
        <a:xfrm>
          <a:off x="5326580" y="1375931"/>
          <a:ext cx="2550671" cy="2364676"/>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1950" tIns="251950" rIns="251950" bIns="251950" numCol="1" spcCol="1270" anchor="t" anchorCtr="0">
          <a:noAutofit/>
        </a:bodyPr>
        <a:lstStyle/>
        <a:p>
          <a:pPr marL="0" lvl="0" indent="0" algn="l" defTabSz="844550">
            <a:lnSpc>
              <a:spcPct val="90000"/>
            </a:lnSpc>
            <a:spcBef>
              <a:spcPct val="0"/>
            </a:spcBef>
            <a:spcAft>
              <a:spcPct val="35000"/>
            </a:spcAft>
            <a:buNone/>
          </a:pPr>
          <a:r>
            <a:rPr lang="en-US" sz="1900" kern="1200"/>
            <a:t>Examine the measurement equivalence of the CompACT-15 across different cultural groups. </a:t>
          </a:r>
        </a:p>
      </dsp:txBody>
      <dsp:txXfrm>
        <a:off x="5326580" y="1375931"/>
        <a:ext cx="2550671" cy="236467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25772EA5-C443-43F2-8D19-1FE842F4BE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包图简圆体" panose="02010601030101010101" pitchFamily="2" charset="-122"/>
              <a:ea typeface="包图简圆体" panose="02010601030101010101" pitchFamily="2" charset="-122"/>
            </a:endParaRPr>
          </a:p>
        </p:txBody>
      </p:sp>
      <p:sp>
        <p:nvSpPr>
          <p:cNvPr id="3" name="日期占位符 2">
            <a:extLst>
              <a:ext uri="{FF2B5EF4-FFF2-40B4-BE49-F238E27FC236}">
                <a16:creationId xmlns:a16="http://schemas.microsoft.com/office/drawing/2014/main" id="{01EBADD0-61EF-4F7C-AD87-78A019B91DF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05014A-BDC5-4345-998B-2EDA94B21FF0}" type="datetimeFigureOut">
              <a:rPr lang="zh-CN" altLang="en-US" smtClean="0">
                <a:latin typeface="包图简圆体" panose="02010601030101010101" pitchFamily="2" charset="-122"/>
                <a:ea typeface="包图简圆体" panose="02010601030101010101" pitchFamily="2" charset="-122"/>
              </a:rPr>
              <a:t>2022/6/27</a:t>
            </a:fld>
            <a:endParaRPr lang="zh-CN" altLang="en-US">
              <a:latin typeface="包图简圆体" panose="02010601030101010101" pitchFamily="2" charset="-122"/>
              <a:ea typeface="包图简圆体" panose="02010601030101010101" pitchFamily="2" charset="-122"/>
            </a:endParaRPr>
          </a:p>
        </p:txBody>
      </p:sp>
      <p:sp>
        <p:nvSpPr>
          <p:cNvPr id="4" name="页脚占位符 3">
            <a:extLst>
              <a:ext uri="{FF2B5EF4-FFF2-40B4-BE49-F238E27FC236}">
                <a16:creationId xmlns:a16="http://schemas.microsoft.com/office/drawing/2014/main" id="{C3D979CB-6C77-4D34-A846-CE5882E28C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包图简圆体" panose="02010601030101010101" pitchFamily="2" charset="-122"/>
              <a:ea typeface="包图简圆体" panose="02010601030101010101" pitchFamily="2" charset="-122"/>
            </a:endParaRPr>
          </a:p>
        </p:txBody>
      </p:sp>
      <p:sp>
        <p:nvSpPr>
          <p:cNvPr id="5" name="灯片编号占位符 4">
            <a:extLst>
              <a:ext uri="{FF2B5EF4-FFF2-40B4-BE49-F238E27FC236}">
                <a16:creationId xmlns:a16="http://schemas.microsoft.com/office/drawing/2014/main" id="{167F3BE5-D273-4D37-B42C-F97635A166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CA59D1-CE3A-45B4-B4E9-4C410C6D122D}" type="slidenum">
              <a:rPr lang="zh-CN" altLang="en-US" smtClean="0">
                <a:latin typeface="包图简圆体" panose="02010601030101010101" pitchFamily="2" charset="-122"/>
                <a:ea typeface="包图简圆体" panose="02010601030101010101" pitchFamily="2" charset="-122"/>
              </a:rPr>
              <a:t>‹#›</a:t>
            </a:fld>
            <a:endParaRPr lang="zh-CN" altLang="en-US">
              <a:latin typeface="包图简圆体" panose="02010601030101010101" pitchFamily="2" charset="-122"/>
              <a:ea typeface="包图简圆体" panose="02010601030101010101" pitchFamily="2" charset="-122"/>
            </a:endParaRPr>
          </a:p>
        </p:txBody>
      </p:sp>
    </p:spTree>
    <p:extLst>
      <p:ext uri="{BB962C8B-B14F-4D97-AF65-F5344CB8AC3E}">
        <p14:creationId xmlns:p14="http://schemas.microsoft.com/office/powerpoint/2010/main" val="1616494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28C295-2B30-4911-B60B-CCCA83E1EC8E}" type="datetimeFigureOut">
              <a:rPr lang="zh-CN" altLang="en-US" smtClean="0"/>
              <a:t>2022/6/27</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3E042B-09F2-4886-9A05-EF6541C2F12B}" type="slidenum">
              <a:rPr lang="zh-CN" altLang="en-US" smtClean="0"/>
              <a:t>‹#›</a:t>
            </a:fld>
            <a:endParaRPr lang="zh-CN" altLang="en-US"/>
          </a:p>
        </p:txBody>
      </p:sp>
    </p:spTree>
    <p:extLst>
      <p:ext uri="{BB962C8B-B14F-4D97-AF65-F5344CB8AC3E}">
        <p14:creationId xmlns:p14="http://schemas.microsoft.com/office/powerpoint/2010/main" val="305901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3E042B-09F2-4886-9A05-EF6541C2F12B}" type="slidenum">
              <a:rPr lang="zh-CN" altLang="en-US" smtClean="0"/>
              <a:t>1</a:t>
            </a:fld>
            <a:endParaRPr lang="zh-CN" altLang="en-US"/>
          </a:p>
        </p:txBody>
      </p:sp>
    </p:spTree>
    <p:extLst>
      <p:ext uri="{BB962C8B-B14F-4D97-AF65-F5344CB8AC3E}">
        <p14:creationId xmlns:p14="http://schemas.microsoft.com/office/powerpoint/2010/main" val="4024347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CompACT assesses the PF Tri-Flex with three subscales—Behavioral Awareness, Valued Action, and Openness to Experience. </a:t>
            </a:r>
          </a:p>
          <a:p>
            <a:endParaRPr lang="en-US" dirty="0"/>
          </a:p>
          <a:p>
            <a:r>
              <a:rPr lang="en-US" dirty="0"/>
              <a:t>Previous psychometric work on the CompACT has demonstrated acceptable reliability as assessed through Cronbach’s alpha, and construct validity when examined with internalizing symptoms and well-being. Another major strength of the CompACT is its relative brevity compared to most other multidimensional PF measures. </a:t>
            </a:r>
          </a:p>
        </p:txBody>
      </p:sp>
      <p:sp>
        <p:nvSpPr>
          <p:cNvPr id="4" name="Slide Number Placeholder 3"/>
          <p:cNvSpPr>
            <a:spLocks noGrp="1"/>
          </p:cNvSpPr>
          <p:nvPr>
            <p:ph type="sldNum" sz="quarter" idx="5"/>
          </p:nvPr>
        </p:nvSpPr>
        <p:spPr/>
        <p:txBody>
          <a:bodyPr/>
          <a:lstStyle/>
          <a:p>
            <a:fld id="{9D3E042B-09F2-4886-9A05-EF6541C2F12B}" type="slidenum">
              <a:rPr lang="zh-CN" altLang="en-US" smtClean="0"/>
              <a:t>10</a:t>
            </a:fld>
            <a:endParaRPr lang="zh-CN" altLang="en-US"/>
          </a:p>
        </p:txBody>
      </p:sp>
    </p:spTree>
    <p:extLst>
      <p:ext uri="{BB962C8B-B14F-4D97-AF65-F5344CB8AC3E}">
        <p14:creationId xmlns:p14="http://schemas.microsoft.com/office/powerpoint/2010/main" val="2687888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However, the CompACT also faces some psychometric limitations.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the dimensionality of the CompACT has mainly been assessed through exploratory factor analysis (EFA). </a:t>
            </a:r>
            <a:r>
              <a:rPr lang="en-US" dirty="0">
                <a:solidFill>
                  <a:schemeClr val="tx2">
                    <a:lumMod val="50000"/>
                  </a:schemeClr>
                </a:solidFill>
                <a:latin typeface="Segoe UI" panose="020B0502040204020203" pitchFamily="34" charset="0"/>
                <a:cs typeface="Segoe UI" panose="020B0502040204020203" pitchFamily="34" charset="0"/>
              </a:rPr>
              <a:t>), in which all 23 items were specified as measuring all three latent factors and the fit of the factors were not tested. </a:t>
            </a:r>
            <a:endParaRPr lang="en-US" dirty="0"/>
          </a:p>
          <a:p>
            <a:endParaRPr lang="en-US" dirty="0"/>
          </a:p>
          <a:p>
            <a:r>
              <a:rPr lang="en-US" dirty="0"/>
              <a:t>Second, the reliability of the CompACT has been assessed mainly with Cronbach’s alpha, which rests upon three untested assumptions—</a:t>
            </a:r>
            <a:r>
              <a:rPr lang="en-US" dirty="0" err="1"/>
              <a:t>unidimensionality</a:t>
            </a:r>
            <a:r>
              <a:rPr lang="en-US" dirty="0"/>
              <a:t>, equal discrimination, and no residual correlations. </a:t>
            </a:r>
          </a:p>
          <a:p>
            <a:endParaRPr lang="en-US" dirty="0"/>
          </a:p>
          <a:p>
            <a:r>
              <a:rPr lang="en-US" dirty="0"/>
              <a:t>Last, the stability over time of the CompACT items has not yet been formally examined. </a:t>
            </a:r>
          </a:p>
        </p:txBody>
      </p:sp>
      <p:sp>
        <p:nvSpPr>
          <p:cNvPr id="4" name="Slide Number Placeholder 3"/>
          <p:cNvSpPr>
            <a:spLocks noGrp="1"/>
          </p:cNvSpPr>
          <p:nvPr>
            <p:ph type="sldNum" sz="quarter" idx="5"/>
          </p:nvPr>
        </p:nvSpPr>
        <p:spPr/>
        <p:txBody>
          <a:bodyPr/>
          <a:lstStyle/>
          <a:p>
            <a:fld id="{9D3E042B-09F2-4886-9A05-EF6541C2F12B}" type="slidenum">
              <a:rPr lang="zh-CN" altLang="en-US" smtClean="0"/>
              <a:t>11</a:t>
            </a:fld>
            <a:endParaRPr lang="zh-CN" altLang="en-US"/>
          </a:p>
        </p:txBody>
      </p:sp>
    </p:spTree>
    <p:extLst>
      <p:ext uri="{BB962C8B-B14F-4D97-AF65-F5344CB8AC3E}">
        <p14:creationId xmlns:p14="http://schemas.microsoft.com/office/powerpoint/2010/main" val="3873762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To address these limitations, the current study had three aims. </a:t>
            </a:r>
          </a:p>
          <a:p>
            <a:endParaRPr lang="en-US" dirty="0"/>
          </a:p>
          <a:p>
            <a:r>
              <a:rPr lang="en-US" dirty="0"/>
              <a:t>First, it aimed to assess the dimensionality of the CompACT with two kinds of confirmatory latent variable models—confirmatory factor analysis and item factor analysis. Unlike EFA, these models provide empirical tests of theoretically drive factor structures which capture common content or characteristics. </a:t>
            </a:r>
          </a:p>
          <a:p>
            <a:endParaRPr lang="en-US" dirty="0"/>
          </a:p>
          <a:p>
            <a:r>
              <a:rPr lang="en-US" dirty="0"/>
              <a:t>With our confirmatory measurement models, we aimed to provide model-based estimates of reliability that more accurately reflect characteristics of items measuring latent factors—namely, we will assess reliability with McDonald’s omega. </a:t>
            </a:r>
          </a:p>
          <a:p>
            <a:endParaRPr lang="en-US" dirty="0"/>
          </a:p>
          <a:p>
            <a:r>
              <a:rPr lang="en-US" dirty="0"/>
              <a:t>Last, we will examine measure equivalence over time in the CompACT to address the extent to which longitudinal changes reflect true changes in latent factors, rather than artificial variation created by changed in how items relate to factors over time. </a:t>
            </a:r>
          </a:p>
        </p:txBody>
      </p:sp>
      <p:sp>
        <p:nvSpPr>
          <p:cNvPr id="4" name="Slide Number Placeholder 3"/>
          <p:cNvSpPr>
            <a:spLocks noGrp="1"/>
          </p:cNvSpPr>
          <p:nvPr>
            <p:ph type="sldNum" sz="quarter" idx="5"/>
          </p:nvPr>
        </p:nvSpPr>
        <p:spPr/>
        <p:txBody>
          <a:bodyPr/>
          <a:lstStyle/>
          <a:p>
            <a:fld id="{9D3E042B-09F2-4886-9A05-EF6541C2F12B}" type="slidenum">
              <a:rPr lang="zh-CN" altLang="en-US" smtClean="0"/>
              <a:t>12</a:t>
            </a:fld>
            <a:endParaRPr lang="zh-CN" altLang="en-US"/>
          </a:p>
        </p:txBody>
      </p:sp>
    </p:spTree>
    <p:extLst>
      <p:ext uri="{BB962C8B-B14F-4D97-AF65-F5344CB8AC3E}">
        <p14:creationId xmlns:p14="http://schemas.microsoft.com/office/powerpoint/2010/main" val="1943391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Our data were part of a larger longitudinal </a:t>
            </a:r>
            <a:r>
              <a:rPr lang="en-US" dirty="0" err="1"/>
              <a:t>Mturk</a:t>
            </a:r>
            <a:r>
              <a:rPr lang="en-US" dirty="0"/>
              <a:t> study examining various psychological factors in the context of COVID-19. These data were collected between May and July of 2020. </a:t>
            </a:r>
          </a:p>
          <a:p>
            <a:endParaRPr lang="en-US" dirty="0"/>
          </a:p>
          <a:p>
            <a:r>
              <a:rPr lang="en-US" dirty="0"/>
              <a:t>Our inclusion criteria and validity and attention checks were all designed to safeguard data quality. </a:t>
            </a:r>
          </a:p>
        </p:txBody>
      </p:sp>
      <p:sp>
        <p:nvSpPr>
          <p:cNvPr id="4" name="Slide Number Placeholder 3"/>
          <p:cNvSpPr>
            <a:spLocks noGrp="1"/>
          </p:cNvSpPr>
          <p:nvPr>
            <p:ph type="sldNum" sz="quarter" idx="5"/>
          </p:nvPr>
        </p:nvSpPr>
        <p:spPr/>
        <p:txBody>
          <a:bodyPr/>
          <a:lstStyle/>
          <a:p>
            <a:fld id="{9D3E042B-09F2-4886-9A05-EF6541C2F12B}" type="slidenum">
              <a:rPr lang="zh-CN" altLang="en-US" smtClean="0"/>
              <a:t>13</a:t>
            </a:fld>
            <a:endParaRPr lang="zh-CN" altLang="en-US"/>
          </a:p>
        </p:txBody>
      </p:sp>
    </p:spTree>
    <p:extLst>
      <p:ext uri="{BB962C8B-B14F-4D97-AF65-F5344CB8AC3E}">
        <p14:creationId xmlns:p14="http://schemas.microsoft.com/office/powerpoint/2010/main" val="3416829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We ran analyses to examine differences between completers and non-completers, but for the sake of time I won’t review them today. </a:t>
            </a:r>
          </a:p>
        </p:txBody>
      </p:sp>
      <p:sp>
        <p:nvSpPr>
          <p:cNvPr id="4" name="Slide Number Placeholder 3"/>
          <p:cNvSpPr>
            <a:spLocks noGrp="1"/>
          </p:cNvSpPr>
          <p:nvPr>
            <p:ph type="sldNum" sz="quarter" idx="5"/>
          </p:nvPr>
        </p:nvSpPr>
        <p:spPr/>
        <p:txBody>
          <a:bodyPr/>
          <a:lstStyle/>
          <a:p>
            <a:fld id="{9D3E042B-09F2-4886-9A05-EF6541C2F12B}" type="slidenum">
              <a:rPr lang="zh-CN" altLang="en-US" smtClean="0"/>
              <a:t>14</a:t>
            </a:fld>
            <a:endParaRPr lang="zh-CN" altLang="en-US"/>
          </a:p>
        </p:txBody>
      </p:sp>
    </p:spTree>
    <p:extLst>
      <p:ext uri="{BB962C8B-B14F-4D97-AF65-F5344CB8AC3E}">
        <p14:creationId xmlns:p14="http://schemas.microsoft.com/office/powerpoint/2010/main" val="1557035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Introduce these measures briefly and their relation with the CompACT. Highlight the AAQ-II. These were the measures employed in the current study. </a:t>
            </a:r>
          </a:p>
        </p:txBody>
      </p:sp>
      <p:sp>
        <p:nvSpPr>
          <p:cNvPr id="4" name="Slide Number Placeholder 3"/>
          <p:cNvSpPr>
            <a:spLocks noGrp="1"/>
          </p:cNvSpPr>
          <p:nvPr>
            <p:ph type="sldNum" sz="quarter" idx="5"/>
          </p:nvPr>
        </p:nvSpPr>
        <p:spPr/>
        <p:txBody>
          <a:bodyPr/>
          <a:lstStyle/>
          <a:p>
            <a:fld id="{9D3E042B-09F2-4886-9A05-EF6541C2F12B}" type="slidenum">
              <a:rPr lang="zh-CN" altLang="en-US" smtClean="0"/>
              <a:t>15</a:t>
            </a:fld>
            <a:endParaRPr lang="zh-CN" altLang="en-US"/>
          </a:p>
        </p:txBody>
      </p:sp>
    </p:spTree>
    <p:extLst>
      <p:ext uri="{BB962C8B-B14F-4D97-AF65-F5344CB8AC3E}">
        <p14:creationId xmlns:p14="http://schemas.microsoft.com/office/powerpoint/2010/main" val="2357691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Since the CompACT items are rated on a 7-point Likert scale, we employed both CFA and IFA/IRT frameworks for our models. I provided a summary of differences between these two methods and my slides will be available, but the main difference is continuous vs discrete item response assumptions. </a:t>
            </a:r>
            <a:endParaRPr lang="en-US" dirty="0">
              <a:cs typeface="Calibri"/>
            </a:endParaRPr>
          </a:p>
        </p:txBody>
      </p:sp>
      <p:sp>
        <p:nvSpPr>
          <p:cNvPr id="4" name="Slide Number Placeholder 3"/>
          <p:cNvSpPr>
            <a:spLocks noGrp="1"/>
          </p:cNvSpPr>
          <p:nvPr>
            <p:ph type="sldNum" sz="quarter" idx="5"/>
          </p:nvPr>
        </p:nvSpPr>
        <p:spPr/>
        <p:txBody>
          <a:bodyPr/>
          <a:lstStyle/>
          <a:p>
            <a:fld id="{9D3E042B-09F2-4886-9A05-EF6541C2F12B}" type="slidenum">
              <a:rPr lang="zh-CN" altLang="en-US" smtClean="0"/>
              <a:t>16</a:t>
            </a:fld>
            <a:endParaRPr lang="zh-CN" altLang="en-US"/>
          </a:p>
        </p:txBody>
      </p:sp>
    </p:spTree>
    <p:extLst>
      <p:ext uri="{BB962C8B-B14F-4D97-AF65-F5344CB8AC3E}">
        <p14:creationId xmlns:p14="http://schemas.microsoft.com/office/powerpoint/2010/main" val="4034394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ko-KR" sz="1200" dirty="0">
                <a:solidFill>
                  <a:schemeClr val="tx1">
                    <a:lumMod val="75000"/>
                    <a:lumOff val="25000"/>
                  </a:schemeClr>
                </a:solidFill>
                <a:latin typeface="Calibri" panose="020F0502020204030204" pitchFamily="34" charset="0"/>
                <a:cs typeface="Calibri" panose="020F0502020204030204" pitchFamily="34" charset="0"/>
                <a:sym typeface="+mn-lt"/>
              </a:rPr>
              <a:t>We then explored ad-hoc model revisions to improve model misfit</a:t>
            </a:r>
          </a:p>
          <a:p>
            <a:pPr marL="0" indent="0">
              <a:buNone/>
            </a:pPr>
            <a:r>
              <a:rPr lang="en-US" altLang="ko-KR" sz="1200" dirty="0">
                <a:solidFill>
                  <a:schemeClr val="tx1">
                    <a:lumMod val="75000"/>
                    <a:lumOff val="25000"/>
                  </a:schemeClr>
                </a:solidFill>
                <a:latin typeface="Calibri" panose="020F0502020204030204" pitchFamily="34" charset="0"/>
                <a:cs typeface="Calibri" panose="020F0502020204030204" pitchFamily="34" charset="0"/>
                <a:sym typeface="+mn-lt"/>
              </a:rPr>
              <a:t>We found that acceptable model fit for </a:t>
            </a:r>
            <a:r>
              <a:rPr lang="en-US" altLang="ko-KR" sz="1200" b="1" dirty="0">
                <a:solidFill>
                  <a:schemeClr val="tx1">
                    <a:lumMod val="75000"/>
                    <a:lumOff val="25000"/>
                  </a:schemeClr>
                </a:solidFill>
                <a:latin typeface="Calibri" panose="020F0502020204030204" pitchFamily="34" charset="0"/>
                <a:cs typeface="Calibri" panose="020F0502020204030204" pitchFamily="34" charset="0"/>
                <a:sym typeface="+mn-lt"/>
              </a:rPr>
              <a:t>all 23 items </a:t>
            </a:r>
            <a:r>
              <a:rPr lang="en-US" altLang="ko-KR" sz="1200" dirty="0">
                <a:solidFill>
                  <a:schemeClr val="tx1">
                    <a:lumMod val="75000"/>
                    <a:lumOff val="25000"/>
                  </a:schemeClr>
                </a:solidFill>
                <a:latin typeface="Calibri" panose="020F0502020204030204" pitchFamily="34" charset="0"/>
                <a:cs typeface="Calibri" panose="020F0502020204030204" pitchFamily="34" charset="0"/>
                <a:sym typeface="+mn-lt"/>
              </a:rPr>
              <a:t>could only be achieved at the expense of parsimony and interpretability. </a:t>
            </a:r>
          </a:p>
          <a:p>
            <a:endParaRPr lang="en-US" dirty="0"/>
          </a:p>
        </p:txBody>
      </p:sp>
      <p:sp>
        <p:nvSpPr>
          <p:cNvPr id="4" name="Slide Number Placeholder 3"/>
          <p:cNvSpPr>
            <a:spLocks noGrp="1"/>
          </p:cNvSpPr>
          <p:nvPr>
            <p:ph type="sldNum" sz="quarter" idx="5"/>
          </p:nvPr>
        </p:nvSpPr>
        <p:spPr/>
        <p:txBody>
          <a:bodyPr/>
          <a:lstStyle/>
          <a:p>
            <a:fld id="{9D3E042B-09F2-4886-9A05-EF6541C2F12B}" type="slidenum">
              <a:rPr lang="zh-CN" altLang="en-US" smtClean="0"/>
              <a:t>17</a:t>
            </a:fld>
            <a:endParaRPr lang="zh-CN" altLang="en-US"/>
          </a:p>
        </p:txBody>
      </p:sp>
    </p:spTree>
    <p:extLst>
      <p:ext uri="{BB962C8B-B14F-4D97-AF65-F5344CB8AC3E}">
        <p14:creationId xmlns:p14="http://schemas.microsoft.com/office/powerpoint/2010/main" val="2231041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Negatively keyed items are highlighted</a:t>
            </a:r>
          </a:p>
        </p:txBody>
      </p:sp>
      <p:sp>
        <p:nvSpPr>
          <p:cNvPr id="4" name="Slide Number Placeholder 3"/>
          <p:cNvSpPr>
            <a:spLocks noGrp="1"/>
          </p:cNvSpPr>
          <p:nvPr>
            <p:ph type="sldNum" sz="quarter" idx="5"/>
          </p:nvPr>
        </p:nvSpPr>
        <p:spPr/>
        <p:txBody>
          <a:bodyPr/>
          <a:lstStyle/>
          <a:p>
            <a:fld id="{9D3E042B-09F2-4886-9A05-EF6541C2F12B}" type="slidenum">
              <a:rPr lang="zh-CN" altLang="en-US" smtClean="0"/>
              <a:t>18</a:t>
            </a:fld>
            <a:endParaRPr lang="zh-CN" altLang="en-US"/>
          </a:p>
        </p:txBody>
      </p:sp>
    </p:spTree>
    <p:extLst>
      <p:ext uri="{BB962C8B-B14F-4D97-AF65-F5344CB8AC3E}">
        <p14:creationId xmlns:p14="http://schemas.microsoft.com/office/powerpoint/2010/main" val="2190393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Difficult to interpret or redundant items are highlighted</a:t>
            </a:r>
          </a:p>
        </p:txBody>
      </p:sp>
      <p:sp>
        <p:nvSpPr>
          <p:cNvPr id="4" name="Slide Number Placeholder 3"/>
          <p:cNvSpPr>
            <a:spLocks noGrp="1"/>
          </p:cNvSpPr>
          <p:nvPr>
            <p:ph type="sldNum" sz="quarter" idx="5"/>
          </p:nvPr>
        </p:nvSpPr>
        <p:spPr/>
        <p:txBody>
          <a:bodyPr/>
          <a:lstStyle/>
          <a:p>
            <a:fld id="{9D3E042B-09F2-4886-9A05-EF6541C2F12B}" type="slidenum">
              <a:rPr lang="zh-CN" altLang="en-US" smtClean="0"/>
              <a:t>20</a:t>
            </a:fld>
            <a:endParaRPr lang="zh-CN" altLang="en-US"/>
          </a:p>
        </p:txBody>
      </p:sp>
    </p:spTree>
    <p:extLst>
      <p:ext uri="{BB962C8B-B14F-4D97-AF65-F5344CB8AC3E}">
        <p14:creationId xmlns:p14="http://schemas.microsoft.com/office/powerpoint/2010/main" val="125219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cs typeface="Calibri"/>
              </a:rPr>
              <a:t>What kind of skills do we most want to promote in clients when they come in for a course of ACT? </a:t>
            </a:r>
          </a:p>
          <a:p>
            <a:endParaRPr lang="en-US" dirty="0">
              <a:cs typeface="Calibri"/>
            </a:endParaRPr>
          </a:p>
          <a:p>
            <a:r>
              <a:rPr lang="en-US" dirty="0">
                <a:cs typeface="Calibri"/>
              </a:rPr>
              <a:t>Most ACT practitioners would say that we’d want to help our clients become more accepting of their thoughts and feelings, and more able to defuse from them (click for Openness). </a:t>
            </a:r>
          </a:p>
          <a:p>
            <a:endParaRPr lang="en-US" dirty="0">
              <a:cs typeface="Calibri"/>
            </a:endParaRPr>
          </a:p>
          <a:p>
            <a:r>
              <a:rPr lang="en-US" dirty="0">
                <a:cs typeface="Calibri"/>
              </a:rPr>
              <a:t>They would also say that we’d want our client to become better at “being here, now”, and being able to step back and take perspective (click for Awareness)</a:t>
            </a:r>
          </a:p>
          <a:p>
            <a:endParaRPr lang="en-US" dirty="0">
              <a:cs typeface="Calibri"/>
            </a:endParaRPr>
          </a:p>
          <a:p>
            <a:r>
              <a:rPr lang="en-US" dirty="0">
                <a:cs typeface="Calibri"/>
              </a:rPr>
              <a:t>And I bet the ACT therapists in this room would also want to help their clients become more able to pursue people, things, and causes that they value, even when time are tough (click for Engagement).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D3E042B-09F2-4886-9A05-EF6541C2F12B}" type="slidenum">
              <a:rPr lang="zh-CN" altLang="en-US" smtClean="0"/>
              <a:t>2</a:t>
            </a:fld>
            <a:endParaRPr lang="zh-CN" altLang="en-US"/>
          </a:p>
        </p:txBody>
      </p:sp>
    </p:spTree>
    <p:extLst>
      <p:ext uri="{BB962C8B-B14F-4D97-AF65-F5344CB8AC3E}">
        <p14:creationId xmlns:p14="http://schemas.microsoft.com/office/powerpoint/2010/main" val="2425039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None/>
            </a:pPr>
            <a:r>
              <a:rPr lang="en-US" altLang="ko-KR" sz="1200" dirty="0">
                <a:solidFill>
                  <a:schemeClr val="tx1">
                    <a:lumMod val="75000"/>
                    <a:lumOff val="25000"/>
                  </a:schemeClr>
                </a:solidFill>
                <a:latin typeface="Calibri" panose="020F0502020204030204" pitchFamily="34" charset="0"/>
                <a:cs typeface="Calibri" panose="020F0502020204030204" pitchFamily="34" charset="0"/>
                <a:sym typeface="+mn-lt"/>
              </a:rPr>
              <a:t>We then pursued an alternative strategy—to develop a more balanced and cohesive short form by eliminating some items and addressing these design issues. </a:t>
            </a:r>
          </a:p>
          <a:p>
            <a:endParaRPr lang="en-US" dirty="0"/>
          </a:p>
        </p:txBody>
      </p:sp>
      <p:sp>
        <p:nvSpPr>
          <p:cNvPr id="4" name="Slide Number Placeholder 3"/>
          <p:cNvSpPr>
            <a:spLocks noGrp="1"/>
          </p:cNvSpPr>
          <p:nvPr>
            <p:ph type="sldNum" sz="quarter" idx="5"/>
          </p:nvPr>
        </p:nvSpPr>
        <p:spPr/>
        <p:txBody>
          <a:bodyPr/>
          <a:lstStyle/>
          <a:p>
            <a:fld id="{9D3E042B-09F2-4886-9A05-EF6541C2F12B}" type="slidenum">
              <a:rPr lang="zh-CN" altLang="en-US" smtClean="0"/>
              <a:t>21</a:t>
            </a:fld>
            <a:endParaRPr lang="zh-CN" altLang="en-US"/>
          </a:p>
        </p:txBody>
      </p:sp>
    </p:spTree>
    <p:extLst>
      <p:ext uri="{BB962C8B-B14F-4D97-AF65-F5344CB8AC3E}">
        <p14:creationId xmlns:p14="http://schemas.microsoft.com/office/powerpoint/2010/main" val="3450643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We assessed model-based reliability in three ways. First, we calculated omega reliability for each dimension. Second, we calculated factor reliability as the proportion of true trait variance for each factor score over total variance. As you can see, all three models demonstrated acceptable reliability. </a:t>
            </a:r>
          </a:p>
          <a:p>
            <a:r>
              <a:rPr lang="en-US" dirty="0"/>
              <a:t>Before moving on to our third model-based reliability metric, we will examine item response characteristics in both the CFA and IFA/IRT frameworks. </a:t>
            </a:r>
          </a:p>
        </p:txBody>
      </p:sp>
      <p:sp>
        <p:nvSpPr>
          <p:cNvPr id="4" name="Slide Number Placeholder 3"/>
          <p:cNvSpPr>
            <a:spLocks noGrp="1"/>
          </p:cNvSpPr>
          <p:nvPr>
            <p:ph type="sldNum" sz="quarter" idx="5"/>
          </p:nvPr>
        </p:nvSpPr>
        <p:spPr/>
        <p:txBody>
          <a:bodyPr/>
          <a:lstStyle/>
          <a:p>
            <a:fld id="{9D3E042B-09F2-4886-9A05-EF6541C2F12B}" type="slidenum">
              <a:rPr lang="zh-CN" altLang="en-US" smtClean="0"/>
              <a:t>23</a:t>
            </a:fld>
            <a:endParaRPr lang="zh-CN" altLang="en-US"/>
          </a:p>
        </p:txBody>
      </p:sp>
    </p:spTree>
    <p:extLst>
      <p:ext uri="{BB962C8B-B14F-4D97-AF65-F5344CB8AC3E}">
        <p14:creationId xmlns:p14="http://schemas.microsoft.com/office/powerpoint/2010/main" val="4072662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新細明體" panose="02020500000000000000" pitchFamily="18" charset="-120"/>
              </a:rPr>
              <a:t>This figure depicts total information using a reliability metric of 0–1 as computed from: information / (information + 1). </a:t>
            </a:r>
          </a:p>
          <a:p>
            <a:endParaRPr lang="en-US" sz="1800" dirty="0">
              <a:effectLst/>
              <a:latin typeface="Times New Roman" panose="02020603050405020304" pitchFamily="18" charset="0"/>
              <a:ea typeface="新細明體" panose="02020500000000000000" pitchFamily="18" charset="-120"/>
            </a:endParaRPr>
          </a:p>
          <a:p>
            <a:r>
              <a:rPr lang="en-US" sz="1800" dirty="0">
                <a:effectLst/>
                <a:latin typeface="Times New Roman" panose="02020603050405020304" pitchFamily="18" charset="0"/>
                <a:ea typeface="新細明體" panose="02020500000000000000" pitchFamily="18" charset="-120"/>
              </a:rPr>
              <a:t>Each dimension had reliability &gt; .80 for persons with mid-range factor scores (i.e., −2.6 SD to 1.7 SD), with relatively greater reliability for behavioral awareness in this mid-range. Reliability was relatively higher at lower factor scores for valued action and at higher factor scores for openness to experience</a:t>
            </a:r>
          </a:p>
          <a:p>
            <a:endParaRPr lang="en-US" sz="1800" dirty="0">
              <a:effectLst/>
              <a:latin typeface="Times New Roman" panose="02020603050405020304" pitchFamily="18" charset="0"/>
              <a:ea typeface="新細明體" panose="02020500000000000000" pitchFamily="18" charset="-120"/>
            </a:endParaRPr>
          </a:p>
        </p:txBody>
      </p:sp>
      <p:sp>
        <p:nvSpPr>
          <p:cNvPr id="4" name="Slide Number Placeholder 3"/>
          <p:cNvSpPr>
            <a:spLocks noGrp="1"/>
          </p:cNvSpPr>
          <p:nvPr>
            <p:ph type="sldNum" sz="quarter" idx="5"/>
          </p:nvPr>
        </p:nvSpPr>
        <p:spPr/>
        <p:txBody>
          <a:bodyPr/>
          <a:lstStyle/>
          <a:p>
            <a:fld id="{9D3E042B-09F2-4886-9A05-EF6541C2F12B}" type="slidenum">
              <a:rPr lang="zh-CN" altLang="en-US" smtClean="0"/>
              <a:t>24</a:t>
            </a:fld>
            <a:endParaRPr lang="zh-CN" altLang="en-US"/>
          </a:p>
        </p:txBody>
      </p:sp>
    </p:spTree>
    <p:extLst>
      <p:ext uri="{BB962C8B-B14F-4D97-AF65-F5344CB8AC3E}">
        <p14:creationId xmlns:p14="http://schemas.microsoft.com/office/powerpoint/2010/main" val="3669236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These are CFA-predicted item responses for factor scores within 3 standard deviations of the mean. A linear slope does not seem to be adequate for many items, as evidenced from their impossible predicted responses, specially for BA, but also for OE and VA. </a:t>
            </a:r>
          </a:p>
        </p:txBody>
      </p:sp>
      <p:sp>
        <p:nvSpPr>
          <p:cNvPr id="4" name="Slide Number Placeholder 3"/>
          <p:cNvSpPr>
            <a:spLocks noGrp="1"/>
          </p:cNvSpPr>
          <p:nvPr>
            <p:ph type="sldNum" sz="quarter" idx="5"/>
          </p:nvPr>
        </p:nvSpPr>
        <p:spPr/>
        <p:txBody>
          <a:bodyPr/>
          <a:lstStyle/>
          <a:p>
            <a:fld id="{9D3E042B-09F2-4886-9A05-EF6541C2F12B}" type="slidenum">
              <a:rPr lang="zh-CN" altLang="en-US" smtClean="0"/>
              <a:t>25</a:t>
            </a:fld>
            <a:endParaRPr lang="zh-CN" altLang="en-US"/>
          </a:p>
        </p:txBody>
      </p:sp>
    </p:spTree>
    <p:extLst>
      <p:ext uri="{BB962C8B-B14F-4D97-AF65-F5344CB8AC3E}">
        <p14:creationId xmlns:p14="http://schemas.microsoft.com/office/powerpoint/2010/main" val="196545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新細明體" panose="02020500000000000000" pitchFamily="18" charset="-120"/>
              </a:rPr>
              <a:t>we turn to the results of the IFA/IRT models, whose nonlinear slopes constrain the predicted item responses to their possible discrete options. </a:t>
            </a:r>
          </a:p>
          <a:p>
            <a:endParaRPr lang="en-US" sz="1800" dirty="0">
              <a:effectLst/>
              <a:latin typeface="Times New Roman" panose="02020603050405020304" pitchFamily="18" charset="0"/>
              <a:ea typeface="新細明體" panose="02020500000000000000" pitchFamily="18" charset="-120"/>
            </a:endParaRPr>
          </a:p>
          <a:p>
            <a:r>
              <a:rPr lang="en-US" sz="1800" dirty="0">
                <a:effectLst/>
                <a:latin typeface="Times New Roman" panose="02020603050405020304" pitchFamily="18" charset="0"/>
                <a:ea typeface="新細明體" panose="02020500000000000000" pitchFamily="18" charset="-120"/>
              </a:rPr>
              <a:t>This figure shows each item’s IRT discrimination and difficulty estimates. </a:t>
            </a:r>
          </a:p>
          <a:p>
            <a:endParaRPr lang="en-US" sz="1800" dirty="0">
              <a:effectLst/>
              <a:latin typeface="Times New Roman" panose="02020603050405020304" pitchFamily="18" charset="0"/>
              <a:ea typeface="新細明體" panose="02020500000000000000" pitchFamily="18" charset="-120"/>
            </a:endParaRPr>
          </a:p>
          <a:p>
            <a:r>
              <a:rPr lang="en-US" sz="1800" dirty="0">
                <a:effectLst/>
                <a:latin typeface="Times New Roman" panose="02020603050405020304" pitchFamily="18" charset="0"/>
                <a:ea typeface="新細明體" panose="02020500000000000000" pitchFamily="18" charset="-120"/>
              </a:rPr>
              <a:t>The variability in how well-differentiated each response category appears across items suggests that a response format with fewer middle categories may be sufficient, but which categories may be omitted also appears to depend on item wording. </a:t>
            </a:r>
          </a:p>
          <a:p>
            <a:endParaRPr lang="en-US" sz="1800" dirty="0">
              <a:effectLst/>
              <a:latin typeface="Times New Roman" panose="02020603050405020304" pitchFamily="18" charset="0"/>
              <a:ea typeface="新細明體" panose="02020500000000000000" pitchFamily="18" charset="-120"/>
            </a:endParaRPr>
          </a:p>
        </p:txBody>
      </p:sp>
      <p:sp>
        <p:nvSpPr>
          <p:cNvPr id="4" name="Slide Number Placeholder 3"/>
          <p:cNvSpPr>
            <a:spLocks noGrp="1"/>
          </p:cNvSpPr>
          <p:nvPr>
            <p:ph type="sldNum" sz="quarter" idx="5"/>
          </p:nvPr>
        </p:nvSpPr>
        <p:spPr/>
        <p:txBody>
          <a:bodyPr/>
          <a:lstStyle/>
          <a:p>
            <a:fld id="{9D3E042B-09F2-4886-9A05-EF6541C2F12B}" type="slidenum">
              <a:rPr lang="zh-CN" altLang="en-US" smtClean="0"/>
              <a:t>26</a:t>
            </a:fld>
            <a:endParaRPr lang="zh-CN" altLang="en-US"/>
          </a:p>
        </p:txBody>
      </p:sp>
    </p:spTree>
    <p:extLst>
      <p:ext uri="{BB962C8B-B14F-4D97-AF65-F5344CB8AC3E}">
        <p14:creationId xmlns:p14="http://schemas.microsoft.com/office/powerpoint/2010/main" val="40151304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3E042B-09F2-4886-9A05-EF6541C2F12B}" type="slidenum">
              <a:rPr lang="zh-CN" altLang="en-US" smtClean="0"/>
              <a:t>27</a:t>
            </a:fld>
            <a:endParaRPr lang="zh-CN" altLang="en-US"/>
          </a:p>
        </p:txBody>
      </p:sp>
    </p:spTree>
    <p:extLst>
      <p:ext uri="{BB962C8B-B14F-4D97-AF65-F5344CB8AC3E}">
        <p14:creationId xmlns:p14="http://schemas.microsoft.com/office/powerpoint/2010/main" val="28070203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 can see from both the CFA and IFA correlations (CFA correlations are above the diagonal, while the IFA ones are below the diagonal), the </a:t>
            </a:r>
            <a:r>
              <a:rPr lang="en-US" altLang="ko-KR" sz="1200" dirty="0">
                <a:solidFill>
                  <a:schemeClr val="tx1">
                    <a:lumMod val="75000"/>
                    <a:lumOff val="25000"/>
                  </a:schemeClr>
                </a:solidFill>
                <a:latin typeface="Calibri" panose="020F0502020204030204" pitchFamily="34" charset="0"/>
                <a:cs typeface="Calibri" panose="020F0502020204030204" pitchFamily="34" charset="0"/>
                <a:sym typeface="+mn-lt"/>
              </a:rPr>
              <a:t>CompACT-15 dimensions show expected patterns of correlation to support construct validity. Notably, when compared to the AAQ-II, which had extremely high correlations with the k-10, a measure of distress, the CompACT-15 had notably weaker correlations with distress. </a:t>
            </a:r>
          </a:p>
          <a:p>
            <a:endParaRPr lang="en-US" dirty="0"/>
          </a:p>
          <a:p>
            <a:r>
              <a:rPr lang="en-US" dirty="0"/>
              <a:t>Highlight k-10 correlations. </a:t>
            </a:r>
          </a:p>
        </p:txBody>
      </p:sp>
      <p:sp>
        <p:nvSpPr>
          <p:cNvPr id="4" name="Slide Number Placeholder 3"/>
          <p:cNvSpPr>
            <a:spLocks noGrp="1"/>
          </p:cNvSpPr>
          <p:nvPr>
            <p:ph type="sldNum" sz="quarter" idx="5"/>
          </p:nvPr>
        </p:nvSpPr>
        <p:spPr/>
        <p:txBody>
          <a:bodyPr/>
          <a:lstStyle/>
          <a:p>
            <a:fld id="{9D3E042B-09F2-4886-9A05-EF6541C2F12B}" type="slidenum">
              <a:rPr lang="zh-CN" altLang="en-US" smtClean="0"/>
              <a:t>28</a:t>
            </a:fld>
            <a:endParaRPr lang="zh-CN" altLang="en-US"/>
          </a:p>
        </p:txBody>
      </p:sp>
    </p:spTree>
    <p:extLst>
      <p:ext uri="{BB962C8B-B14F-4D97-AF65-F5344CB8AC3E}">
        <p14:creationId xmlns:p14="http://schemas.microsoft.com/office/powerpoint/2010/main" val="13123053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 can see from both the CFA and IFA correlations (CFA correlations are above the diagonal, while the IFA ones are below the diagonal), the </a:t>
            </a:r>
            <a:r>
              <a:rPr lang="en-US" altLang="ko-KR" sz="1200" dirty="0">
                <a:solidFill>
                  <a:schemeClr val="tx1">
                    <a:lumMod val="75000"/>
                    <a:lumOff val="25000"/>
                  </a:schemeClr>
                </a:solidFill>
                <a:latin typeface="Calibri" panose="020F0502020204030204" pitchFamily="34" charset="0"/>
                <a:cs typeface="Calibri" panose="020F0502020204030204" pitchFamily="34" charset="0"/>
                <a:sym typeface="+mn-lt"/>
              </a:rPr>
              <a:t>CompACT-15 dimensions show expected patterns of correlation to support construct validity. Notably, when compared to the AAQ-II, which had extremely high correlations with the k-10, a measure of distress, the CompACT-15 had notably weaker correlations with distress. </a:t>
            </a:r>
          </a:p>
        </p:txBody>
      </p:sp>
      <p:sp>
        <p:nvSpPr>
          <p:cNvPr id="4" name="Slide Number Placeholder 3"/>
          <p:cNvSpPr>
            <a:spLocks noGrp="1"/>
          </p:cNvSpPr>
          <p:nvPr>
            <p:ph type="sldNum" sz="quarter" idx="5"/>
          </p:nvPr>
        </p:nvSpPr>
        <p:spPr/>
        <p:txBody>
          <a:bodyPr/>
          <a:lstStyle/>
          <a:p>
            <a:fld id="{9D3E042B-09F2-4886-9A05-EF6541C2F12B}" type="slidenum">
              <a:rPr lang="zh-CN" altLang="en-US" smtClean="0"/>
              <a:t>29</a:t>
            </a:fld>
            <a:endParaRPr lang="zh-CN" altLang="en-US"/>
          </a:p>
        </p:txBody>
      </p:sp>
    </p:spTree>
    <p:extLst>
      <p:ext uri="{BB962C8B-B14F-4D97-AF65-F5344CB8AC3E}">
        <p14:creationId xmlns:p14="http://schemas.microsoft.com/office/powerpoint/2010/main" val="2166890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 can see from both the CFA and IFA correlations (CFA correlations are above the diagonal, while the IFA ones are below the diagonal), the </a:t>
            </a:r>
            <a:r>
              <a:rPr lang="en-US" altLang="ko-KR" sz="1200" dirty="0">
                <a:solidFill>
                  <a:schemeClr val="tx1">
                    <a:lumMod val="75000"/>
                    <a:lumOff val="25000"/>
                  </a:schemeClr>
                </a:solidFill>
                <a:latin typeface="Calibri" panose="020F0502020204030204" pitchFamily="34" charset="0"/>
                <a:cs typeface="Calibri" panose="020F0502020204030204" pitchFamily="34" charset="0"/>
                <a:sym typeface="+mn-lt"/>
              </a:rPr>
              <a:t>CompACT-15 dimensions show expected patterns of correlation to support construct validity. Notably, when compared to the AAQ-II, which had extremely high correlations with the k-10, a measure of distress, the CompACT-15 had notably weaker correlations with distress. </a:t>
            </a:r>
          </a:p>
        </p:txBody>
      </p:sp>
      <p:sp>
        <p:nvSpPr>
          <p:cNvPr id="4" name="Slide Number Placeholder 3"/>
          <p:cNvSpPr>
            <a:spLocks noGrp="1"/>
          </p:cNvSpPr>
          <p:nvPr>
            <p:ph type="sldNum" sz="quarter" idx="5"/>
          </p:nvPr>
        </p:nvSpPr>
        <p:spPr/>
        <p:txBody>
          <a:bodyPr/>
          <a:lstStyle/>
          <a:p>
            <a:fld id="{9D3E042B-09F2-4886-9A05-EF6541C2F12B}" type="slidenum">
              <a:rPr lang="zh-CN" altLang="en-US" smtClean="0"/>
              <a:t>30</a:t>
            </a:fld>
            <a:endParaRPr lang="zh-CN" altLang="en-US"/>
          </a:p>
        </p:txBody>
      </p:sp>
    </p:spTree>
    <p:extLst>
      <p:ext uri="{BB962C8B-B14F-4D97-AF65-F5344CB8AC3E}">
        <p14:creationId xmlns:p14="http://schemas.microsoft.com/office/powerpoint/2010/main" val="3040065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3E042B-09F2-4886-9A05-EF6541C2F12B}" type="slidenum">
              <a:rPr lang="zh-CN" altLang="en-US" smtClean="0"/>
              <a:t>31</a:t>
            </a:fld>
            <a:endParaRPr lang="zh-CN" altLang="en-US"/>
          </a:p>
        </p:txBody>
      </p:sp>
    </p:spTree>
    <p:extLst>
      <p:ext uri="{BB962C8B-B14F-4D97-AF65-F5344CB8AC3E}">
        <p14:creationId xmlns:p14="http://schemas.microsoft.com/office/powerpoint/2010/main" val="2214173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cs typeface="Calibri"/>
              </a:rPr>
              <a:t>What kind of skills do we most want to promote in clients when they come in for a course of ACT? </a:t>
            </a:r>
          </a:p>
          <a:p>
            <a:endParaRPr lang="en-US" dirty="0">
              <a:cs typeface="Calibri"/>
            </a:endParaRPr>
          </a:p>
          <a:p>
            <a:r>
              <a:rPr lang="en-US" dirty="0">
                <a:cs typeface="Calibri"/>
              </a:rPr>
              <a:t>Most ACT practitioners would say that we’d want to help our clients become more accepting of their thoughts and feelings, and more able to defuse from them (click for Openness). </a:t>
            </a:r>
          </a:p>
          <a:p>
            <a:endParaRPr lang="en-US" dirty="0">
              <a:cs typeface="Calibri"/>
            </a:endParaRPr>
          </a:p>
          <a:p>
            <a:r>
              <a:rPr lang="en-US" dirty="0">
                <a:cs typeface="Calibri"/>
              </a:rPr>
              <a:t>They would also say that we’d want our client to become better at “being here, now”, and being able to step back and take perspective (click for Awareness)</a:t>
            </a:r>
          </a:p>
          <a:p>
            <a:endParaRPr lang="en-US" dirty="0">
              <a:cs typeface="Calibri"/>
            </a:endParaRPr>
          </a:p>
          <a:p>
            <a:r>
              <a:rPr lang="en-US" dirty="0">
                <a:cs typeface="Calibri"/>
              </a:rPr>
              <a:t>And I bet the ACT therapists in this room would also want to help their clients become more able to pursue people, things, and causes that they value, even when time are tough (click for Engagement).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D3E042B-09F2-4886-9A05-EF6541C2F12B}" type="slidenum">
              <a:rPr lang="zh-CN" altLang="en-US" smtClean="0"/>
              <a:t>3</a:t>
            </a:fld>
            <a:endParaRPr lang="zh-CN" altLang="en-US"/>
          </a:p>
        </p:txBody>
      </p:sp>
    </p:spTree>
    <p:extLst>
      <p:ext uri="{BB962C8B-B14F-4D97-AF65-F5344CB8AC3E}">
        <p14:creationId xmlns:p14="http://schemas.microsoft.com/office/powerpoint/2010/main" val="3548424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 indent="0">
              <a:lnSpc>
                <a:spcPct val="90000"/>
              </a:lnSpc>
              <a:spcAft>
                <a:spcPts val="450"/>
              </a:spcAft>
              <a:buFont typeface="Arial" panose="020B0604020202020204" pitchFamily="34" charset="0"/>
              <a:buNone/>
            </a:pPr>
            <a:r>
              <a:rPr lang="en-US" altLang="ko-KR" sz="1200" dirty="0">
                <a:sym typeface="+mn-lt"/>
              </a:rPr>
              <a:t>One possible explanation is that OE and BA are more strongly correlated is because they’re on one side of the </a:t>
            </a:r>
            <a:r>
              <a:rPr lang="en-US" altLang="ko-KR" sz="1200" dirty="0" err="1">
                <a:sym typeface="+mn-lt"/>
              </a:rPr>
              <a:t>hexaflex</a:t>
            </a:r>
            <a:r>
              <a:rPr lang="en-US" altLang="ko-KR" sz="1200" dirty="0">
                <a:sym typeface="+mn-lt"/>
              </a:rPr>
              <a:t> and VA is on the other. </a:t>
            </a:r>
          </a:p>
          <a:p>
            <a:pPr marL="28575" indent="0">
              <a:lnSpc>
                <a:spcPct val="90000"/>
              </a:lnSpc>
              <a:spcAft>
                <a:spcPts val="450"/>
              </a:spcAft>
              <a:buFont typeface="Arial" panose="020B0604020202020204" pitchFamily="34" charset="0"/>
              <a:buNone/>
            </a:pPr>
            <a:endParaRPr lang="en-US" altLang="ko-KR" sz="1200" dirty="0">
              <a:sym typeface="+mn-lt"/>
            </a:endParaRPr>
          </a:p>
          <a:p>
            <a:pPr marL="257175" indent="-228600">
              <a:lnSpc>
                <a:spcPct val="90000"/>
              </a:lnSpc>
              <a:spcAft>
                <a:spcPts val="450"/>
              </a:spcAft>
              <a:buFont typeface="Arial" panose="020B0604020202020204" pitchFamily="34" charset="0"/>
              <a:buChar char="•"/>
            </a:pPr>
            <a:r>
              <a:rPr lang="en-US" altLang="ko-KR" sz="1200" dirty="0">
                <a:sym typeface="+mn-lt"/>
              </a:rPr>
              <a:t>Examine the measurement equivalence of the CompACT-15 in individuals receiving psychotherapy and those who are not.</a:t>
            </a:r>
          </a:p>
          <a:p>
            <a:pPr marL="257175" indent="-228600">
              <a:lnSpc>
                <a:spcPct val="90000"/>
              </a:lnSpc>
              <a:spcAft>
                <a:spcPts val="450"/>
              </a:spcAft>
              <a:buFont typeface="Arial" panose="020B0604020202020204" pitchFamily="34" charset="0"/>
              <a:buChar char="•"/>
            </a:pPr>
            <a:r>
              <a:rPr lang="en-US" altLang="ko-KR" sz="1200" dirty="0">
                <a:sym typeface="+mn-lt"/>
              </a:rPr>
              <a:t>Examine the measurement equivalence of the CompACT-15 across longer (or shorter!) temporal contexts. </a:t>
            </a:r>
          </a:p>
          <a:p>
            <a:pPr marL="257175" indent="-228600">
              <a:lnSpc>
                <a:spcPct val="90000"/>
              </a:lnSpc>
              <a:spcAft>
                <a:spcPts val="450"/>
              </a:spcAft>
              <a:buFont typeface="Arial" panose="020B0604020202020204" pitchFamily="34" charset="0"/>
              <a:buChar char="•"/>
            </a:pPr>
            <a:r>
              <a:rPr lang="en-US" altLang="ko-KR" sz="1200" dirty="0">
                <a:sym typeface="+mn-lt"/>
              </a:rPr>
              <a:t>Examine the measurement equivalence of the CompACT-15 across different cultural groups. </a:t>
            </a:r>
          </a:p>
          <a:p>
            <a:endParaRPr lang="en-US" dirty="0"/>
          </a:p>
        </p:txBody>
      </p:sp>
      <p:sp>
        <p:nvSpPr>
          <p:cNvPr id="4" name="Slide Number Placeholder 3"/>
          <p:cNvSpPr>
            <a:spLocks noGrp="1"/>
          </p:cNvSpPr>
          <p:nvPr>
            <p:ph type="sldNum" sz="quarter" idx="5"/>
          </p:nvPr>
        </p:nvSpPr>
        <p:spPr/>
        <p:txBody>
          <a:bodyPr/>
          <a:lstStyle/>
          <a:p>
            <a:fld id="{9D3E042B-09F2-4886-9A05-EF6541C2F12B}" type="slidenum">
              <a:rPr lang="zh-CN" altLang="en-US" smtClean="0"/>
              <a:t>33</a:t>
            </a:fld>
            <a:endParaRPr lang="zh-CN" altLang="en-US"/>
          </a:p>
        </p:txBody>
      </p:sp>
    </p:spTree>
    <p:extLst>
      <p:ext uri="{BB962C8B-B14F-4D97-AF65-F5344CB8AC3E}">
        <p14:creationId xmlns:p14="http://schemas.microsoft.com/office/powerpoint/2010/main" val="18345579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 can see from both the CFA and IFA correlations (CFA correlations are above the diagonal, while the IFA ones are below the diagonal), the </a:t>
            </a:r>
            <a:r>
              <a:rPr lang="en-US" altLang="ko-KR" sz="1200" dirty="0">
                <a:solidFill>
                  <a:schemeClr val="tx1">
                    <a:lumMod val="75000"/>
                    <a:lumOff val="25000"/>
                  </a:schemeClr>
                </a:solidFill>
                <a:latin typeface="Calibri" panose="020F0502020204030204" pitchFamily="34" charset="0"/>
                <a:cs typeface="Calibri" panose="020F0502020204030204" pitchFamily="34" charset="0"/>
                <a:sym typeface="+mn-lt"/>
              </a:rPr>
              <a:t>CompACT-15 dimensions show expected patterns of correlation to support construct validity. Notably, when compared to the AAQ-II, which had extremely high correlations with the k-10, a measure of distress, the CompACT-15 had notably weaker correlations with distress. </a:t>
            </a:r>
          </a:p>
          <a:p>
            <a:endParaRPr lang="en-US" dirty="0"/>
          </a:p>
          <a:p>
            <a:r>
              <a:rPr lang="en-US" dirty="0"/>
              <a:t>Highlight k-10 correlations. </a:t>
            </a:r>
          </a:p>
        </p:txBody>
      </p:sp>
      <p:sp>
        <p:nvSpPr>
          <p:cNvPr id="4" name="Slide Number Placeholder 3"/>
          <p:cNvSpPr>
            <a:spLocks noGrp="1"/>
          </p:cNvSpPr>
          <p:nvPr>
            <p:ph type="sldNum" sz="quarter" idx="5"/>
          </p:nvPr>
        </p:nvSpPr>
        <p:spPr/>
        <p:txBody>
          <a:bodyPr/>
          <a:lstStyle/>
          <a:p>
            <a:fld id="{9D3E042B-09F2-4886-9A05-EF6541C2F12B}" type="slidenum">
              <a:rPr lang="zh-CN" altLang="en-US" smtClean="0"/>
              <a:t>34</a:t>
            </a:fld>
            <a:endParaRPr lang="zh-CN" altLang="en-US"/>
          </a:p>
        </p:txBody>
      </p:sp>
    </p:spTree>
    <p:extLst>
      <p:ext uri="{BB962C8B-B14F-4D97-AF65-F5344CB8AC3E}">
        <p14:creationId xmlns:p14="http://schemas.microsoft.com/office/powerpoint/2010/main" val="13231754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 indent="0">
              <a:lnSpc>
                <a:spcPct val="90000"/>
              </a:lnSpc>
              <a:spcAft>
                <a:spcPts val="450"/>
              </a:spcAft>
              <a:buFont typeface="Arial" panose="020B0604020202020204" pitchFamily="34" charset="0"/>
              <a:buNone/>
            </a:pPr>
            <a:r>
              <a:rPr lang="en-US" altLang="ko-KR" sz="1200" dirty="0">
                <a:sym typeface="+mn-lt"/>
              </a:rPr>
              <a:t>One possible explanation is that OE and BA are more strongly correlated is because they’re on one side of the </a:t>
            </a:r>
            <a:r>
              <a:rPr lang="en-US" altLang="ko-KR" sz="1200" dirty="0" err="1">
                <a:sym typeface="+mn-lt"/>
              </a:rPr>
              <a:t>hexaflex</a:t>
            </a:r>
            <a:r>
              <a:rPr lang="en-US" altLang="ko-KR" sz="1200" dirty="0">
                <a:sym typeface="+mn-lt"/>
              </a:rPr>
              <a:t> and VA is on the other. </a:t>
            </a:r>
          </a:p>
          <a:p>
            <a:pPr marL="28575" indent="0">
              <a:lnSpc>
                <a:spcPct val="90000"/>
              </a:lnSpc>
              <a:spcAft>
                <a:spcPts val="450"/>
              </a:spcAft>
              <a:buFont typeface="Arial" panose="020B0604020202020204" pitchFamily="34" charset="0"/>
              <a:buNone/>
            </a:pPr>
            <a:endParaRPr lang="en-US" altLang="ko-KR" sz="1200" dirty="0">
              <a:sym typeface="+mn-lt"/>
            </a:endParaRPr>
          </a:p>
          <a:p>
            <a:pPr marL="257175" indent="-228600">
              <a:lnSpc>
                <a:spcPct val="90000"/>
              </a:lnSpc>
              <a:spcAft>
                <a:spcPts val="450"/>
              </a:spcAft>
              <a:buFont typeface="Arial" panose="020B0604020202020204" pitchFamily="34" charset="0"/>
              <a:buChar char="•"/>
            </a:pPr>
            <a:r>
              <a:rPr lang="en-US" altLang="ko-KR" sz="1200" dirty="0">
                <a:sym typeface="+mn-lt"/>
              </a:rPr>
              <a:t>Examine the measurement equivalence of the CompACT-15 in individuals receiving psychotherapy and those who are not.</a:t>
            </a:r>
          </a:p>
          <a:p>
            <a:pPr marL="257175" indent="-228600">
              <a:lnSpc>
                <a:spcPct val="90000"/>
              </a:lnSpc>
              <a:spcAft>
                <a:spcPts val="450"/>
              </a:spcAft>
              <a:buFont typeface="Arial" panose="020B0604020202020204" pitchFamily="34" charset="0"/>
              <a:buChar char="•"/>
            </a:pPr>
            <a:r>
              <a:rPr lang="en-US" altLang="ko-KR" sz="1200" dirty="0">
                <a:sym typeface="+mn-lt"/>
              </a:rPr>
              <a:t>Examine the measurement equivalence of the CompACT-15 across longer (or shorter!) temporal contexts. </a:t>
            </a:r>
          </a:p>
          <a:p>
            <a:pPr marL="257175" indent="-228600">
              <a:lnSpc>
                <a:spcPct val="90000"/>
              </a:lnSpc>
              <a:spcAft>
                <a:spcPts val="450"/>
              </a:spcAft>
              <a:buFont typeface="Arial" panose="020B0604020202020204" pitchFamily="34" charset="0"/>
              <a:buChar char="•"/>
            </a:pPr>
            <a:r>
              <a:rPr lang="en-US" altLang="ko-KR" sz="1200" dirty="0">
                <a:sym typeface="+mn-lt"/>
              </a:rPr>
              <a:t>Examine the measurement equivalence of the CompACT-15 across different cultural groups. </a:t>
            </a:r>
          </a:p>
          <a:p>
            <a:endParaRPr lang="en-US" dirty="0"/>
          </a:p>
        </p:txBody>
      </p:sp>
      <p:sp>
        <p:nvSpPr>
          <p:cNvPr id="4" name="Slide Number Placeholder 3"/>
          <p:cNvSpPr>
            <a:spLocks noGrp="1"/>
          </p:cNvSpPr>
          <p:nvPr>
            <p:ph type="sldNum" sz="quarter" idx="5"/>
          </p:nvPr>
        </p:nvSpPr>
        <p:spPr/>
        <p:txBody>
          <a:bodyPr/>
          <a:lstStyle/>
          <a:p>
            <a:fld id="{9D3E042B-09F2-4886-9A05-EF6541C2F12B}" type="slidenum">
              <a:rPr lang="zh-CN" altLang="en-US" smtClean="0"/>
              <a:t>35</a:t>
            </a:fld>
            <a:endParaRPr lang="zh-CN" altLang="en-US"/>
          </a:p>
        </p:txBody>
      </p:sp>
    </p:spTree>
    <p:extLst>
      <p:ext uri="{BB962C8B-B14F-4D97-AF65-F5344CB8AC3E}">
        <p14:creationId xmlns:p14="http://schemas.microsoft.com/office/powerpoint/2010/main" val="25625014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3E042B-09F2-4886-9A05-EF6541C2F12B}" type="slidenum">
              <a:rPr lang="zh-CN" altLang="en-US" smtClean="0"/>
              <a:t>36</a:t>
            </a:fld>
            <a:endParaRPr lang="zh-CN" altLang="en-US"/>
          </a:p>
        </p:txBody>
      </p:sp>
    </p:spTree>
    <p:extLst>
      <p:ext uri="{BB962C8B-B14F-4D97-AF65-F5344CB8AC3E}">
        <p14:creationId xmlns:p14="http://schemas.microsoft.com/office/powerpoint/2010/main" val="6138810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cs typeface="Calibri"/>
              </a:rPr>
              <a:t>As I alluded to earlier, the wording of the AAQ-II also directly assesses psychological inflexibility, or experiential avoidance. </a:t>
            </a:r>
            <a:endParaRPr lang="en-US"/>
          </a:p>
          <a:p>
            <a:r>
              <a:rPr lang="en-US">
                <a:cs typeface="Calibri"/>
              </a:rPr>
              <a:t>This is problematic because, while PF and PIF have been theorized to be inverses of each other, here is some recent evidence which suggest that PF and </a:t>
            </a:r>
            <a:r>
              <a:rPr lang="en-US" err="1">
                <a:cs typeface="Calibri"/>
              </a:rPr>
              <a:t>PiF</a:t>
            </a:r>
            <a:r>
              <a:rPr lang="en-US">
                <a:cs typeface="Calibri"/>
              </a:rPr>
              <a:t> may not lie on the same continuum. </a:t>
            </a:r>
            <a:endParaRPr lang="en-US"/>
          </a:p>
          <a:p>
            <a:endParaRPr lang="en-US">
              <a:cs typeface="Calibri"/>
            </a:endParaRPr>
          </a:p>
          <a:p>
            <a:r>
              <a:rPr lang="en-US">
                <a:cs typeface="Calibri"/>
              </a:rPr>
              <a:t>Furthermore, there is other work demonstrating how it is problematic to measure a positive construct through the absence of a negative construct. </a:t>
            </a:r>
            <a:endParaRPr lang="en-US"/>
          </a:p>
          <a:p>
            <a:r>
              <a:rPr lang="en-US">
                <a:cs typeface="Calibri"/>
              </a:rPr>
              <a:t>Lastly, the AAQ-II items assess PF as though it were a unidimensional construct, but in theory PF is multi-</a:t>
            </a:r>
            <a:r>
              <a:rPr lang="en-US" err="1">
                <a:cs typeface="Calibri"/>
              </a:rPr>
              <a:t>facted</a:t>
            </a:r>
            <a:r>
              <a:rPr lang="en-US">
                <a:cs typeface="Calibri"/>
              </a:rPr>
              <a:t>. </a:t>
            </a:r>
            <a:endParaRPr lang="en-US"/>
          </a:p>
        </p:txBody>
      </p:sp>
      <p:sp>
        <p:nvSpPr>
          <p:cNvPr id="4" name="Slide Number Placeholder 3"/>
          <p:cNvSpPr>
            <a:spLocks noGrp="1"/>
          </p:cNvSpPr>
          <p:nvPr>
            <p:ph type="sldNum" sz="quarter" idx="5"/>
          </p:nvPr>
        </p:nvSpPr>
        <p:spPr/>
        <p:txBody>
          <a:bodyPr/>
          <a:lstStyle/>
          <a:p>
            <a:fld id="{9D3E042B-09F2-4886-9A05-EF6541C2F12B}" type="slidenum">
              <a:rPr lang="zh-CN" altLang="en-US" smtClean="0"/>
              <a:t>39</a:t>
            </a:fld>
            <a:endParaRPr lang="zh-CN" altLang="en-US"/>
          </a:p>
        </p:txBody>
      </p:sp>
    </p:spTree>
    <p:extLst>
      <p:ext uri="{BB962C8B-B14F-4D97-AF65-F5344CB8AC3E}">
        <p14:creationId xmlns:p14="http://schemas.microsoft.com/office/powerpoint/2010/main" val="35631637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3E042B-09F2-4886-9A05-EF6541C2F12B}" type="slidenum">
              <a:rPr lang="zh-CN" altLang="en-US" smtClean="0"/>
              <a:t>41</a:t>
            </a:fld>
            <a:endParaRPr lang="zh-CN" altLang="en-US"/>
          </a:p>
        </p:txBody>
      </p:sp>
    </p:spTree>
    <p:extLst>
      <p:ext uri="{BB962C8B-B14F-4D97-AF65-F5344CB8AC3E}">
        <p14:creationId xmlns:p14="http://schemas.microsoft.com/office/powerpoint/2010/main" val="1819675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cs typeface="Calibri"/>
              </a:rPr>
              <a:t>What kind of skills do we most want to promote in clients when they come in for a course of ACT? </a:t>
            </a:r>
          </a:p>
          <a:p>
            <a:endParaRPr lang="en-US" dirty="0">
              <a:cs typeface="Calibri"/>
            </a:endParaRPr>
          </a:p>
          <a:p>
            <a:r>
              <a:rPr lang="en-US" dirty="0">
                <a:cs typeface="Calibri"/>
              </a:rPr>
              <a:t>Most ACT practitioners would say that we’d want to help our clients become more accepting of their thoughts and feelings, and more able to defuse from them (click for Openness). </a:t>
            </a:r>
          </a:p>
          <a:p>
            <a:endParaRPr lang="en-US" dirty="0">
              <a:cs typeface="Calibri"/>
            </a:endParaRPr>
          </a:p>
          <a:p>
            <a:r>
              <a:rPr lang="en-US" dirty="0">
                <a:cs typeface="Calibri"/>
              </a:rPr>
              <a:t>They would also say that we’d want our client to become better at “being here, now”, and being able to step back and take perspective (click for Awareness)</a:t>
            </a:r>
          </a:p>
          <a:p>
            <a:endParaRPr lang="en-US" dirty="0">
              <a:cs typeface="Calibri"/>
            </a:endParaRPr>
          </a:p>
          <a:p>
            <a:r>
              <a:rPr lang="en-US" dirty="0">
                <a:cs typeface="Calibri"/>
              </a:rPr>
              <a:t>And I bet the ACT therapists in this room would also want to help their clients become more able to pursue people, things, and causes that they value, even when time are tough (click for Engagement).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D3E042B-09F2-4886-9A05-EF6541C2F12B}" type="slidenum">
              <a:rPr lang="zh-CN" altLang="en-US" smtClean="0"/>
              <a:t>4</a:t>
            </a:fld>
            <a:endParaRPr lang="zh-CN" altLang="en-US"/>
          </a:p>
        </p:txBody>
      </p:sp>
    </p:spTree>
    <p:extLst>
      <p:ext uri="{BB962C8B-B14F-4D97-AF65-F5344CB8AC3E}">
        <p14:creationId xmlns:p14="http://schemas.microsoft.com/office/powerpoint/2010/main" val="4242663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cs typeface="Calibri"/>
              </a:rPr>
              <a:t>What kind of skills do we most want to promote in clients when they come in for a course of ACT? </a:t>
            </a:r>
          </a:p>
          <a:p>
            <a:endParaRPr lang="en-US" dirty="0">
              <a:cs typeface="Calibri"/>
            </a:endParaRPr>
          </a:p>
          <a:p>
            <a:r>
              <a:rPr lang="en-US" dirty="0">
                <a:cs typeface="Calibri"/>
              </a:rPr>
              <a:t>Most ACT practitioners would say that we’d want to help our clients become more accepting of their thoughts and feelings, and more able to defuse from them (click for Openness). </a:t>
            </a:r>
          </a:p>
          <a:p>
            <a:endParaRPr lang="en-US" dirty="0">
              <a:cs typeface="Calibri"/>
            </a:endParaRPr>
          </a:p>
          <a:p>
            <a:r>
              <a:rPr lang="en-US" dirty="0">
                <a:cs typeface="Calibri"/>
              </a:rPr>
              <a:t>They would also say that we’d want our client to become better at “being here, now”, and being able to step back and take perspective (click for Awareness)</a:t>
            </a:r>
          </a:p>
          <a:p>
            <a:endParaRPr lang="en-US" dirty="0">
              <a:cs typeface="Calibri"/>
            </a:endParaRPr>
          </a:p>
          <a:p>
            <a:r>
              <a:rPr lang="en-US" dirty="0">
                <a:cs typeface="Calibri"/>
              </a:rPr>
              <a:t>And I bet the ACT therapists in this room would also want to help their clients become more able to pursue people, things, and causes that they value, even when time are tough (click for Engagement).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D3E042B-09F2-4886-9A05-EF6541C2F12B}" type="slidenum">
              <a:rPr lang="zh-CN" altLang="en-US" smtClean="0"/>
              <a:t>5</a:t>
            </a:fld>
            <a:endParaRPr lang="zh-CN" altLang="en-US"/>
          </a:p>
        </p:txBody>
      </p:sp>
    </p:spTree>
    <p:extLst>
      <p:ext uri="{BB962C8B-B14F-4D97-AF65-F5344CB8AC3E}">
        <p14:creationId xmlns:p14="http://schemas.microsoft.com/office/powerpoint/2010/main" val="3489487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These three sets of skills are subsumed under a more general psychological construct that we refer to as: “psychological flexibility” or PF in this talk for short. </a:t>
            </a:r>
          </a:p>
          <a:p>
            <a:endParaRPr lang="en-US" dirty="0"/>
          </a:p>
          <a:p>
            <a:r>
              <a:rPr lang="en-US" dirty="0"/>
              <a:t>ACT is theorized to increase a client’s PF, and a whole host of studies have shown that these increases in PF are associated with decreases in symptoms of psychopathology, including anxiety, depression, OCD, and eating disorders. </a:t>
            </a:r>
          </a:p>
          <a:p>
            <a:endParaRPr lang="en-US" dirty="0"/>
          </a:p>
          <a:p>
            <a:r>
              <a:rPr lang="en-US" dirty="0"/>
              <a:t>Since this construct is central to ACT and contextual behavioral science, it is essential that we have reliable and valid instruments with which to measure it. </a:t>
            </a:r>
          </a:p>
        </p:txBody>
      </p:sp>
      <p:sp>
        <p:nvSpPr>
          <p:cNvPr id="4" name="Slide Number Placeholder 3"/>
          <p:cNvSpPr>
            <a:spLocks noGrp="1"/>
          </p:cNvSpPr>
          <p:nvPr>
            <p:ph type="sldNum" sz="quarter" idx="5"/>
          </p:nvPr>
        </p:nvSpPr>
        <p:spPr/>
        <p:txBody>
          <a:bodyPr/>
          <a:lstStyle/>
          <a:p>
            <a:fld id="{9D3E042B-09F2-4886-9A05-EF6541C2F12B}" type="slidenum">
              <a:rPr lang="zh-CN" altLang="en-US" smtClean="0"/>
              <a:t>6</a:t>
            </a:fld>
            <a:endParaRPr lang="zh-CN" altLang="en-US"/>
          </a:p>
        </p:txBody>
      </p:sp>
    </p:spTree>
    <p:extLst>
      <p:ext uri="{BB962C8B-B14F-4D97-AF65-F5344CB8AC3E}">
        <p14:creationId xmlns:p14="http://schemas.microsoft.com/office/powerpoint/2010/main" val="2954461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One common measure of PF is the Acceptance and Action Questionnaire-II, which indirectly assesses PF with 7 items which actually assess psychological inflexibility, or experiential avoidance. </a:t>
            </a:r>
          </a:p>
          <a:p>
            <a:endParaRPr lang="en-US" dirty="0"/>
          </a:p>
          <a:p>
            <a:endParaRPr lang="en-US" dirty="0"/>
          </a:p>
        </p:txBody>
      </p:sp>
      <p:sp>
        <p:nvSpPr>
          <p:cNvPr id="4" name="Slide Number Placeholder 3"/>
          <p:cNvSpPr>
            <a:spLocks noGrp="1"/>
          </p:cNvSpPr>
          <p:nvPr>
            <p:ph type="sldNum" sz="quarter" idx="5"/>
          </p:nvPr>
        </p:nvSpPr>
        <p:spPr/>
        <p:txBody>
          <a:bodyPr/>
          <a:lstStyle/>
          <a:p>
            <a:fld id="{9D3E042B-09F2-4886-9A05-EF6541C2F12B}" type="slidenum">
              <a:rPr lang="zh-CN" altLang="en-US" smtClean="0"/>
              <a:t>7</a:t>
            </a:fld>
            <a:endParaRPr lang="zh-CN" altLang="en-US"/>
          </a:p>
        </p:txBody>
      </p:sp>
    </p:spTree>
    <p:extLst>
      <p:ext uri="{BB962C8B-B14F-4D97-AF65-F5344CB8AC3E}">
        <p14:creationId xmlns:p14="http://schemas.microsoft.com/office/powerpoint/2010/main" val="261509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AAQ-II has been used and studied extensively, and studies have elaborated on both its strengths and weaknesses. Notably, even in papers which have provided well-fitting models assessing the AAQ-II’s dimensionality, these well-fitting models have been arrived at only with the addition of residual variances among items which mention painful experiences. </a:t>
            </a:r>
          </a:p>
          <a:p>
            <a:endParaRPr lang="en-US" dirty="0"/>
          </a:p>
          <a:p>
            <a:r>
              <a:rPr lang="en-US" dirty="0"/>
              <a:t>Furthermore, when examined in tandem with measures assessing distress, the AAQ-II has demonstrated modest associations with those measures, which elicits questions regarding the instrument’s construct validity. That is—is the AAQ-II measuring psychological inflexibility, or is it more of a measure of distress? </a:t>
            </a:r>
          </a:p>
          <a:p>
            <a:endParaRPr lang="en-US" dirty="0"/>
          </a:p>
          <a:p>
            <a:r>
              <a:rPr lang="en-US" dirty="0"/>
              <a:t>As I alluded to earlier, the wording of the AAQ-II also directly assesses psychological inflexibility, or experiential avoidance. </a:t>
            </a:r>
          </a:p>
          <a:p>
            <a:r>
              <a:rPr lang="en-US" dirty="0"/>
              <a:t>This is problematic because, while PF and PIF have been theorized to be inverses of each other, here is some recent evidence which suggest that PF and </a:t>
            </a:r>
            <a:r>
              <a:rPr lang="en-US" dirty="0" err="1"/>
              <a:t>PiF</a:t>
            </a:r>
            <a:r>
              <a:rPr lang="en-US" dirty="0"/>
              <a:t> may not lie on the same continuum. </a:t>
            </a:r>
          </a:p>
          <a:p>
            <a:endParaRPr lang="en-US" dirty="0"/>
          </a:p>
          <a:p>
            <a:r>
              <a:rPr lang="en-US" dirty="0"/>
              <a:t>Furthermore, there is other work demonstrating how it is problematic to measure a positive construct through the absence of a negative construct. </a:t>
            </a:r>
          </a:p>
          <a:p>
            <a:r>
              <a:rPr lang="en-US" dirty="0"/>
              <a:t>Lastly, the AAQ-II items assess PF as though it were a unidimensional construct, but in theory PF is multi-faceted. </a:t>
            </a:r>
          </a:p>
        </p:txBody>
      </p:sp>
      <p:sp>
        <p:nvSpPr>
          <p:cNvPr id="4" name="Slide Number Placeholder 3"/>
          <p:cNvSpPr>
            <a:spLocks noGrp="1"/>
          </p:cNvSpPr>
          <p:nvPr>
            <p:ph type="sldNum" sz="quarter" idx="5"/>
          </p:nvPr>
        </p:nvSpPr>
        <p:spPr/>
        <p:txBody>
          <a:bodyPr/>
          <a:lstStyle/>
          <a:p>
            <a:fld id="{9D3E042B-09F2-4886-9A05-EF6541C2F12B}" type="slidenum">
              <a:rPr lang="zh-CN" altLang="en-US" smtClean="0"/>
              <a:t>8</a:t>
            </a:fld>
            <a:endParaRPr lang="zh-CN" altLang="en-US"/>
          </a:p>
        </p:txBody>
      </p:sp>
    </p:spTree>
    <p:extLst>
      <p:ext uri="{BB962C8B-B14F-4D97-AF65-F5344CB8AC3E}">
        <p14:creationId xmlns:p14="http://schemas.microsoft.com/office/powerpoint/2010/main" val="1276505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Several instruments have been developed with the multidimensional nature of PF in mind, among them are the MEAQ, MPFI, the </a:t>
            </a:r>
            <a:r>
              <a:rPr lang="en-US" dirty="0" err="1"/>
              <a:t>PsyFlex</a:t>
            </a:r>
            <a:r>
              <a:rPr lang="en-US" dirty="0"/>
              <a:t>, and the Comprehensive assessment of Acceptance and Commitment Therapy Processes, or the CompACT. </a:t>
            </a:r>
          </a:p>
        </p:txBody>
      </p:sp>
      <p:sp>
        <p:nvSpPr>
          <p:cNvPr id="4" name="Slide Number Placeholder 3"/>
          <p:cNvSpPr>
            <a:spLocks noGrp="1"/>
          </p:cNvSpPr>
          <p:nvPr>
            <p:ph type="sldNum" sz="quarter" idx="5"/>
          </p:nvPr>
        </p:nvSpPr>
        <p:spPr/>
        <p:txBody>
          <a:bodyPr/>
          <a:lstStyle/>
          <a:p>
            <a:fld id="{9D3E042B-09F2-4886-9A05-EF6541C2F12B}" type="slidenum">
              <a:rPr lang="zh-CN" altLang="en-US" smtClean="0"/>
              <a:t>9</a:t>
            </a:fld>
            <a:endParaRPr lang="zh-CN" altLang="en-US"/>
          </a:p>
        </p:txBody>
      </p:sp>
    </p:spTree>
    <p:extLst>
      <p:ext uri="{BB962C8B-B14F-4D97-AF65-F5344CB8AC3E}">
        <p14:creationId xmlns:p14="http://schemas.microsoft.com/office/powerpoint/2010/main" val="2562534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6.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1.png"/><Relationship Id="rId11" Type="http://schemas.openxmlformats.org/officeDocument/2006/relationships/image" Target="../media/image2.svg"/><Relationship Id="rId5" Type="http://schemas.openxmlformats.org/officeDocument/2006/relationships/image" Target="../media/image20.svg"/><Relationship Id="rId10" Type="http://schemas.openxmlformats.org/officeDocument/2006/relationships/image" Target="../media/image1.png"/><Relationship Id="rId4" Type="http://schemas.openxmlformats.org/officeDocument/2006/relationships/image" Target="../media/image19.png"/><Relationship Id="rId9" Type="http://schemas.openxmlformats.org/officeDocument/2006/relationships/image" Target="../media/image6.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2"/>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356352"/>
            <a:ext cx="2133600" cy="365125"/>
          </a:xfrm>
          <a:prstGeom prst="rect">
            <a:avLst/>
          </a:prstGeom>
        </p:spPr>
        <p:txBody>
          <a:bodyPr/>
          <a:lstStyle/>
          <a:p>
            <a:fld id="{2E3AAC11-D570-4EA9-AFC0-30FB72BA45EB}" type="datetimeFigureOut">
              <a:rPr lang="zh-CN" altLang="en-US" smtClean="0">
                <a:solidFill>
                  <a:prstClr val="black"/>
                </a:solidFill>
              </a:rPr>
              <a:pPr/>
              <a:t>2022/6/27</a:t>
            </a:fld>
            <a:endParaRPr lang="zh-CN" altLang="en-US">
              <a:solidFill>
                <a:prstClr val="black"/>
              </a:solidFill>
            </a:endParaRPr>
          </a:p>
        </p:txBody>
      </p:sp>
      <p:sp>
        <p:nvSpPr>
          <p:cNvPr id="5" name="页脚占位符 4"/>
          <p:cNvSpPr>
            <a:spLocks noGrp="1"/>
          </p:cNvSpPr>
          <p:nvPr>
            <p:ph type="ftr" sz="quarter" idx="11"/>
          </p:nvPr>
        </p:nvSpPr>
        <p:spPr>
          <a:xfrm>
            <a:off x="3124200" y="6356352"/>
            <a:ext cx="28956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6356352"/>
            <a:ext cx="21336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02159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pPr/>
              <a:t>2022/6/27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3960798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pPr/>
              <a:t>2022/6/27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3404463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pPr/>
              <a:t>2022/6/27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1156326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pPr/>
              <a:t>2022/6/27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1810381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pPr/>
              <a:t>2022/6/27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3732112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两栏内容">
    <p:spTree>
      <p:nvGrpSpPr>
        <p:cNvPr id="1" name=""/>
        <p:cNvGrpSpPr/>
        <p:nvPr/>
      </p:nvGrpSpPr>
      <p:grpSpPr>
        <a:xfrm>
          <a:off x="0" y="0"/>
          <a:ext cx="0" cy="0"/>
          <a:chOff x="0" y="0"/>
          <a:chExt cx="0" cy="0"/>
        </a:xfrm>
      </p:grpSpPr>
      <p:pic>
        <p:nvPicPr>
          <p:cNvPr id="13" name="图形 12">
            <a:extLst>
              <a:ext uri="{FF2B5EF4-FFF2-40B4-BE49-F238E27FC236}">
                <a16:creationId xmlns:a16="http://schemas.microsoft.com/office/drawing/2014/main" id="{3E83A048-910D-4508-BAC9-48FD133773F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8116" t="1648" b="50000"/>
          <a:stretch/>
        </p:blipFill>
        <p:spPr>
          <a:xfrm flipH="1">
            <a:off x="7329237" y="6260123"/>
            <a:ext cx="1814763" cy="597878"/>
          </a:xfrm>
          <a:prstGeom prst="rect">
            <a:avLst/>
          </a:prstGeom>
        </p:spPr>
      </p:pic>
      <p:pic>
        <p:nvPicPr>
          <p:cNvPr id="12" name="图形 11">
            <a:extLst>
              <a:ext uri="{FF2B5EF4-FFF2-40B4-BE49-F238E27FC236}">
                <a16:creationId xmlns:a16="http://schemas.microsoft.com/office/drawing/2014/main" id="{16BF96F3-AA64-4EC2-AF2E-F399E198B2E7}"/>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5385" r="50000"/>
          <a:stretch/>
        </p:blipFill>
        <p:spPr>
          <a:xfrm flipH="1">
            <a:off x="0" y="0"/>
            <a:ext cx="1698188" cy="1097280"/>
          </a:xfrm>
          <a:prstGeom prst="rect">
            <a:avLst/>
          </a:prstGeom>
        </p:spPr>
      </p:pic>
      <p:pic>
        <p:nvPicPr>
          <p:cNvPr id="8" name="图形 7">
            <a:extLst>
              <a:ext uri="{FF2B5EF4-FFF2-40B4-BE49-F238E27FC236}">
                <a16:creationId xmlns:a16="http://schemas.microsoft.com/office/drawing/2014/main" id="{DB083549-C44D-4E9B-8FDA-822856827A40}"/>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61852" t="10321" r="14601" b="57357"/>
          <a:stretch/>
        </p:blipFill>
        <p:spPr>
          <a:xfrm flipV="1">
            <a:off x="7658101" y="5597874"/>
            <a:ext cx="1485899" cy="1260126"/>
          </a:xfrm>
          <a:prstGeom prst="rect">
            <a:avLst/>
          </a:prstGeom>
        </p:spPr>
      </p:pic>
      <p:pic>
        <p:nvPicPr>
          <p:cNvPr id="9" name="图形 8">
            <a:extLst>
              <a:ext uri="{FF2B5EF4-FFF2-40B4-BE49-F238E27FC236}">
                <a16:creationId xmlns:a16="http://schemas.microsoft.com/office/drawing/2014/main" id="{9B1678A8-AC47-4A01-9C12-0C5AE37CE8F8}"/>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61852" t="10321" r="14601" b="57357"/>
          <a:stretch/>
        </p:blipFill>
        <p:spPr>
          <a:xfrm flipH="1">
            <a:off x="1" y="1219"/>
            <a:ext cx="1485899" cy="1260126"/>
          </a:xfrm>
          <a:prstGeom prst="rect">
            <a:avLst/>
          </a:prstGeom>
        </p:spPr>
      </p:pic>
      <p:pic>
        <p:nvPicPr>
          <p:cNvPr id="10" name="图形 9">
            <a:extLst>
              <a:ext uri="{FF2B5EF4-FFF2-40B4-BE49-F238E27FC236}">
                <a16:creationId xmlns:a16="http://schemas.microsoft.com/office/drawing/2014/main" id="{9FAD0AF5-84CD-4EBB-AB6E-13229D157E22}"/>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19667" t="79832" r="58888" b="9883"/>
          <a:stretch/>
        </p:blipFill>
        <p:spPr>
          <a:xfrm>
            <a:off x="-1" y="6211146"/>
            <a:ext cx="2183131" cy="646854"/>
          </a:xfrm>
          <a:prstGeom prst="rect">
            <a:avLst/>
          </a:prstGeom>
        </p:spPr>
      </p:pic>
      <p:pic>
        <p:nvPicPr>
          <p:cNvPr id="11" name="图形 10">
            <a:extLst>
              <a:ext uri="{FF2B5EF4-FFF2-40B4-BE49-F238E27FC236}">
                <a16:creationId xmlns:a16="http://schemas.microsoft.com/office/drawing/2014/main" id="{ACD991FB-BEF0-4E36-8819-B104477B915A}"/>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19667" t="79832" r="58888" b="9883"/>
          <a:stretch/>
        </p:blipFill>
        <p:spPr>
          <a:xfrm flipH="1" flipV="1">
            <a:off x="6960870" y="0"/>
            <a:ext cx="2183131" cy="646854"/>
          </a:xfrm>
          <a:prstGeom prst="rect">
            <a:avLst/>
          </a:prstGeom>
        </p:spPr>
      </p:pic>
    </p:spTree>
    <p:extLst>
      <p:ext uri="{BB962C8B-B14F-4D97-AF65-F5344CB8AC3E}">
        <p14:creationId xmlns:p14="http://schemas.microsoft.com/office/powerpoint/2010/main" val="1482236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形 6">
            <a:extLst>
              <a:ext uri="{FF2B5EF4-FFF2-40B4-BE49-F238E27FC236}">
                <a16:creationId xmlns:a16="http://schemas.microsoft.com/office/drawing/2014/main" id="{E9B0DB71-075D-4822-A400-0EC98CC86D6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431" t="12611"/>
          <a:stretch/>
        </p:blipFill>
        <p:spPr>
          <a:xfrm>
            <a:off x="0" y="-2"/>
            <a:ext cx="3960765" cy="3429001"/>
          </a:xfrm>
          <a:prstGeom prst="rect">
            <a:avLst/>
          </a:prstGeom>
        </p:spPr>
      </p:pic>
      <p:pic>
        <p:nvPicPr>
          <p:cNvPr id="9" name="图形 8">
            <a:extLst>
              <a:ext uri="{FF2B5EF4-FFF2-40B4-BE49-F238E27FC236}">
                <a16:creationId xmlns:a16="http://schemas.microsoft.com/office/drawing/2014/main" id="{41771A36-1D24-45D6-A8D0-E8EE4644187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27701" b="23388"/>
          <a:stretch/>
        </p:blipFill>
        <p:spPr>
          <a:xfrm>
            <a:off x="3406938" y="1540708"/>
            <a:ext cx="5737062" cy="5317292"/>
          </a:xfrm>
          <a:prstGeom prst="rect">
            <a:avLst/>
          </a:prstGeom>
        </p:spPr>
      </p:pic>
      <p:pic>
        <p:nvPicPr>
          <p:cNvPr id="10" name="图形 9">
            <a:extLst>
              <a:ext uri="{FF2B5EF4-FFF2-40B4-BE49-F238E27FC236}">
                <a16:creationId xmlns:a16="http://schemas.microsoft.com/office/drawing/2014/main" id="{6247E4D3-AC34-4303-8E8F-0BCA73072083}"/>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t="45385" r="50000"/>
          <a:stretch/>
        </p:blipFill>
        <p:spPr>
          <a:xfrm>
            <a:off x="6759547" y="-1"/>
            <a:ext cx="2384453" cy="1540709"/>
          </a:xfrm>
          <a:prstGeom prst="rect">
            <a:avLst/>
          </a:prstGeom>
        </p:spPr>
      </p:pic>
      <p:pic>
        <p:nvPicPr>
          <p:cNvPr id="8" name="图形 7">
            <a:extLst>
              <a:ext uri="{FF2B5EF4-FFF2-40B4-BE49-F238E27FC236}">
                <a16:creationId xmlns:a16="http://schemas.microsoft.com/office/drawing/2014/main" id="{3238666D-4D6F-4367-A82C-A790B0D1767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0956"/>
          <a:stretch/>
        </p:blipFill>
        <p:spPr>
          <a:xfrm>
            <a:off x="0" y="4889050"/>
            <a:ext cx="939411" cy="2613719"/>
          </a:xfrm>
          <a:prstGeom prst="rect">
            <a:avLst/>
          </a:prstGeom>
        </p:spPr>
      </p:pic>
      <p:pic>
        <p:nvPicPr>
          <p:cNvPr id="11" name="图形 10">
            <a:extLst>
              <a:ext uri="{FF2B5EF4-FFF2-40B4-BE49-F238E27FC236}">
                <a16:creationId xmlns:a16="http://schemas.microsoft.com/office/drawing/2014/main" id="{A4BE88C1-ADA3-4A05-9F5E-E140A857D6F5}"/>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l="17782" t="1243" r="5319" b="26177"/>
          <a:stretch/>
        </p:blipFill>
        <p:spPr>
          <a:xfrm>
            <a:off x="0" y="-1"/>
            <a:ext cx="9144000" cy="6858001"/>
          </a:xfrm>
          <a:prstGeom prst="rect">
            <a:avLst/>
          </a:prstGeom>
        </p:spPr>
      </p:pic>
    </p:spTree>
    <p:extLst>
      <p:ext uri="{BB962C8B-B14F-4D97-AF65-F5344CB8AC3E}">
        <p14:creationId xmlns:p14="http://schemas.microsoft.com/office/powerpoint/2010/main" val="3051827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形 7">
            <a:extLst>
              <a:ext uri="{FF2B5EF4-FFF2-40B4-BE49-F238E27FC236}">
                <a16:creationId xmlns:a16="http://schemas.microsoft.com/office/drawing/2014/main" id="{5FF671B4-69EF-46A8-AA4D-1DB8D520E43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220038">
            <a:off x="3814376" y="316902"/>
            <a:ext cx="1515250" cy="1095134"/>
          </a:xfrm>
          <a:prstGeom prst="rect">
            <a:avLst/>
          </a:prstGeom>
        </p:spPr>
      </p:pic>
      <p:pic>
        <p:nvPicPr>
          <p:cNvPr id="7" name="图形 6">
            <a:extLst>
              <a:ext uri="{FF2B5EF4-FFF2-40B4-BE49-F238E27FC236}">
                <a16:creationId xmlns:a16="http://schemas.microsoft.com/office/drawing/2014/main" id="{661E660C-CF9C-43C4-BA5F-63FE4059E4B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220038">
            <a:off x="3673103" y="398001"/>
            <a:ext cx="1515250" cy="1095134"/>
          </a:xfrm>
          <a:prstGeom prst="rect">
            <a:avLst/>
          </a:prstGeom>
        </p:spPr>
      </p:pic>
      <p:pic>
        <p:nvPicPr>
          <p:cNvPr id="9" name="图形 8">
            <a:extLst>
              <a:ext uri="{FF2B5EF4-FFF2-40B4-BE49-F238E27FC236}">
                <a16:creationId xmlns:a16="http://schemas.microsoft.com/office/drawing/2014/main" id="{120FB746-6790-4BE4-91F5-B633BA8FDA22}"/>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61852" t="10321" r="14601" b="57357"/>
          <a:stretch/>
        </p:blipFill>
        <p:spPr>
          <a:xfrm flipH="1" flipV="1">
            <a:off x="1" y="5597874"/>
            <a:ext cx="1485899" cy="1260126"/>
          </a:xfrm>
          <a:prstGeom prst="rect">
            <a:avLst/>
          </a:prstGeom>
        </p:spPr>
      </p:pic>
      <p:pic>
        <p:nvPicPr>
          <p:cNvPr id="10" name="图形 9">
            <a:extLst>
              <a:ext uri="{FF2B5EF4-FFF2-40B4-BE49-F238E27FC236}">
                <a16:creationId xmlns:a16="http://schemas.microsoft.com/office/drawing/2014/main" id="{52E20B1E-C314-4E88-B9AE-CD5F10BE8F7B}"/>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61852" t="10321" r="14601" b="57357"/>
          <a:stretch/>
        </p:blipFill>
        <p:spPr>
          <a:xfrm flipV="1">
            <a:off x="7658101" y="5597874"/>
            <a:ext cx="1485899" cy="1260126"/>
          </a:xfrm>
          <a:prstGeom prst="rect">
            <a:avLst/>
          </a:prstGeom>
        </p:spPr>
      </p:pic>
      <p:pic>
        <p:nvPicPr>
          <p:cNvPr id="11" name="图形 10">
            <a:extLst>
              <a:ext uri="{FF2B5EF4-FFF2-40B4-BE49-F238E27FC236}">
                <a16:creationId xmlns:a16="http://schemas.microsoft.com/office/drawing/2014/main" id="{9288FC45-837D-48BC-BDC9-3CD533C1EC33}"/>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61852" t="10321" r="14601" b="57357"/>
          <a:stretch/>
        </p:blipFill>
        <p:spPr>
          <a:xfrm flipH="1">
            <a:off x="1" y="1219"/>
            <a:ext cx="1485899" cy="1260126"/>
          </a:xfrm>
          <a:prstGeom prst="rect">
            <a:avLst/>
          </a:prstGeom>
        </p:spPr>
      </p:pic>
      <p:pic>
        <p:nvPicPr>
          <p:cNvPr id="12" name="图形 11">
            <a:extLst>
              <a:ext uri="{FF2B5EF4-FFF2-40B4-BE49-F238E27FC236}">
                <a16:creationId xmlns:a16="http://schemas.microsoft.com/office/drawing/2014/main" id="{6282E280-B99C-4EDB-9B3D-E0D560AE7E12}"/>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61852" t="10321" r="14601" b="57357"/>
          <a:stretch/>
        </p:blipFill>
        <p:spPr>
          <a:xfrm>
            <a:off x="7658101" y="1219"/>
            <a:ext cx="1485899" cy="1260126"/>
          </a:xfrm>
          <a:prstGeom prst="rect">
            <a:avLst/>
          </a:prstGeom>
        </p:spPr>
      </p:pic>
    </p:spTree>
    <p:extLst>
      <p:ext uri="{BB962C8B-B14F-4D97-AF65-F5344CB8AC3E}">
        <p14:creationId xmlns:p14="http://schemas.microsoft.com/office/powerpoint/2010/main" val="598653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形 7">
            <a:extLst>
              <a:ext uri="{FF2B5EF4-FFF2-40B4-BE49-F238E27FC236}">
                <a16:creationId xmlns:a16="http://schemas.microsoft.com/office/drawing/2014/main" id="{E1C8710A-6895-427A-9044-A17382BCEE4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1714" t="46779"/>
          <a:stretch/>
        </p:blipFill>
        <p:spPr>
          <a:xfrm>
            <a:off x="0" y="-1"/>
            <a:ext cx="2451438" cy="1617786"/>
          </a:xfrm>
          <a:prstGeom prst="rect">
            <a:avLst/>
          </a:prstGeom>
        </p:spPr>
      </p:pic>
      <p:pic>
        <p:nvPicPr>
          <p:cNvPr id="7" name="图形 6">
            <a:extLst>
              <a:ext uri="{FF2B5EF4-FFF2-40B4-BE49-F238E27FC236}">
                <a16:creationId xmlns:a16="http://schemas.microsoft.com/office/drawing/2014/main" id="{56F5A750-6CF6-4662-93D5-746C3C54783B}"/>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4714" r="31351" b="14323"/>
          <a:stretch/>
        </p:blipFill>
        <p:spPr>
          <a:xfrm>
            <a:off x="4924325" y="0"/>
            <a:ext cx="4219676" cy="6858000"/>
          </a:xfrm>
          <a:prstGeom prst="rect">
            <a:avLst/>
          </a:prstGeom>
        </p:spPr>
      </p:pic>
      <p:pic>
        <p:nvPicPr>
          <p:cNvPr id="10" name="图形 9">
            <a:extLst>
              <a:ext uri="{FF2B5EF4-FFF2-40B4-BE49-F238E27FC236}">
                <a16:creationId xmlns:a16="http://schemas.microsoft.com/office/drawing/2014/main" id="{63CDA7F3-A6F9-4F2B-AAB7-F659EFA1F07A}"/>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t="24772" r="23374"/>
          <a:stretch/>
        </p:blipFill>
        <p:spPr>
          <a:xfrm>
            <a:off x="5845081" y="-1"/>
            <a:ext cx="3298919" cy="4318316"/>
          </a:xfrm>
          <a:prstGeom prst="rect">
            <a:avLst/>
          </a:prstGeom>
        </p:spPr>
      </p:pic>
      <p:pic>
        <p:nvPicPr>
          <p:cNvPr id="11" name="图形 10">
            <a:extLst>
              <a:ext uri="{FF2B5EF4-FFF2-40B4-BE49-F238E27FC236}">
                <a16:creationId xmlns:a16="http://schemas.microsoft.com/office/drawing/2014/main" id="{92EA1398-ED99-401F-B813-6303D52E288B}"/>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l="19667" t="10322" r="14601" b="9883"/>
          <a:stretch/>
        </p:blipFill>
        <p:spPr>
          <a:xfrm>
            <a:off x="-1" y="1"/>
            <a:ext cx="9144001" cy="6858000"/>
          </a:xfrm>
          <a:prstGeom prst="rect">
            <a:avLst/>
          </a:prstGeom>
        </p:spPr>
      </p:pic>
      <p:pic>
        <p:nvPicPr>
          <p:cNvPr id="9" name="图形 8">
            <a:extLst>
              <a:ext uri="{FF2B5EF4-FFF2-40B4-BE49-F238E27FC236}">
                <a16:creationId xmlns:a16="http://schemas.microsoft.com/office/drawing/2014/main" id="{B5C6DDD2-9D92-429A-8147-20B650405733}"/>
              </a:ext>
            </a:extLst>
          </p:cNvPr>
          <p:cNvPicPr>
            <a:picLocks noChangeAspect="1"/>
          </p:cNvPicPr>
          <p:nvPr userDrawn="1"/>
        </p:nvPicPr>
        <p:blipFill rotWithShape="1">
          <a:blip r:embed="rId10">
            <a:extLst>
              <a:ext uri="{96DAC541-7B7A-43D3-8B79-37D633B846F1}">
                <asvg:svgBlip xmlns:asvg="http://schemas.microsoft.com/office/drawing/2016/SVG/main" r:embed="rId11"/>
              </a:ext>
            </a:extLst>
          </a:blip>
          <a:srcRect l="38116" t="1648" b="50000"/>
          <a:stretch/>
        </p:blipFill>
        <p:spPr>
          <a:xfrm>
            <a:off x="0" y="6260123"/>
            <a:ext cx="1814763" cy="597878"/>
          </a:xfrm>
          <a:prstGeom prst="rect">
            <a:avLst/>
          </a:prstGeom>
        </p:spPr>
      </p:pic>
    </p:spTree>
    <p:extLst>
      <p:ext uri="{BB962C8B-B14F-4D97-AF65-F5344CB8AC3E}">
        <p14:creationId xmlns:p14="http://schemas.microsoft.com/office/powerpoint/2010/main" val="1612184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Images and Contents Layout">
    <p:spTree>
      <p:nvGrpSpPr>
        <p:cNvPr id="1" name=""/>
        <p:cNvGrpSpPr/>
        <p:nvPr/>
      </p:nvGrpSpPr>
      <p:grpSpPr>
        <a:xfrm>
          <a:off x="0" y="0"/>
          <a:ext cx="0" cy="0"/>
          <a:chOff x="0" y="0"/>
          <a:chExt cx="0" cy="0"/>
        </a:xfrm>
      </p:grpSpPr>
      <p:sp>
        <p:nvSpPr>
          <p:cNvPr id="7" name="Picture Placeholder 2"/>
          <p:cNvSpPr>
            <a:spLocks noGrp="1"/>
          </p:cNvSpPr>
          <p:nvPr>
            <p:ph type="pic" idx="12" hasCustomPrompt="1"/>
          </p:nvPr>
        </p:nvSpPr>
        <p:spPr>
          <a:xfrm>
            <a:off x="467545" y="452669"/>
            <a:ext cx="3312128" cy="374409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包图简圆体" panose="02010601030101010101" pitchFamily="2" charset="-122"/>
                <a:cs typeface="Arial"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ltLang="ko-KR"/>
              <a:t>Your Picture Here</a:t>
            </a:r>
            <a:endParaRPr lang="ko-KR" altLang="en-US"/>
          </a:p>
        </p:txBody>
      </p:sp>
      <p:sp>
        <p:nvSpPr>
          <p:cNvPr id="8" name="Picture Placeholder 2"/>
          <p:cNvSpPr>
            <a:spLocks noGrp="1"/>
          </p:cNvSpPr>
          <p:nvPr>
            <p:ph type="pic" idx="13" hasCustomPrompt="1"/>
          </p:nvPr>
        </p:nvSpPr>
        <p:spPr>
          <a:xfrm>
            <a:off x="3995937" y="452669"/>
            <a:ext cx="4680520" cy="177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包图简圆体" panose="02010601030101010101" pitchFamily="2" charset="-122"/>
                <a:cs typeface="Arial"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ltLang="ko-KR"/>
              <a:t>Your Picture Here</a:t>
            </a:r>
            <a:endParaRPr lang="ko-KR" altLang="en-US"/>
          </a:p>
        </p:txBody>
      </p:sp>
      <p:sp>
        <p:nvSpPr>
          <p:cNvPr id="9" name="Picture Placeholder 2"/>
          <p:cNvSpPr>
            <a:spLocks noGrp="1"/>
          </p:cNvSpPr>
          <p:nvPr>
            <p:ph type="pic" idx="14" hasCustomPrompt="1"/>
          </p:nvPr>
        </p:nvSpPr>
        <p:spPr>
          <a:xfrm>
            <a:off x="3995936" y="2420765"/>
            <a:ext cx="1440000" cy="177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包图简圆体" panose="02010601030101010101" pitchFamily="2" charset="-122"/>
                <a:cs typeface="Arial"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ltLang="ko-KR"/>
              <a:t>Your Picture Here</a:t>
            </a:r>
            <a:endParaRPr lang="ko-KR" altLang="en-US"/>
          </a:p>
        </p:txBody>
      </p:sp>
      <p:sp>
        <p:nvSpPr>
          <p:cNvPr id="12" name="Picture Placeholder 2"/>
          <p:cNvSpPr>
            <a:spLocks noGrp="1"/>
          </p:cNvSpPr>
          <p:nvPr>
            <p:ph type="pic" idx="15" hasCustomPrompt="1"/>
          </p:nvPr>
        </p:nvSpPr>
        <p:spPr>
          <a:xfrm>
            <a:off x="5616196" y="2420765"/>
            <a:ext cx="1440000" cy="177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包图简圆体" panose="02010601030101010101" pitchFamily="2" charset="-122"/>
                <a:cs typeface="Arial"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ltLang="ko-KR"/>
              <a:t>Your Picture Here</a:t>
            </a:r>
            <a:endParaRPr lang="ko-KR" altLang="en-US"/>
          </a:p>
        </p:txBody>
      </p:sp>
      <p:sp>
        <p:nvSpPr>
          <p:cNvPr id="13" name="Picture Placeholder 2"/>
          <p:cNvSpPr>
            <a:spLocks noGrp="1"/>
          </p:cNvSpPr>
          <p:nvPr>
            <p:ph type="pic" idx="16" hasCustomPrompt="1"/>
          </p:nvPr>
        </p:nvSpPr>
        <p:spPr>
          <a:xfrm>
            <a:off x="7236456" y="2420765"/>
            <a:ext cx="1440000" cy="177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包图简圆体" panose="02010601030101010101" pitchFamily="2" charset="-122"/>
                <a:cs typeface="Arial"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ltLang="ko-KR"/>
              <a:t>Your Picture Here</a:t>
            </a:r>
            <a:endParaRPr lang="ko-KR" altLang="en-US"/>
          </a:p>
        </p:txBody>
      </p:sp>
      <p:pic>
        <p:nvPicPr>
          <p:cNvPr id="14" name="图形 13">
            <a:extLst>
              <a:ext uri="{FF2B5EF4-FFF2-40B4-BE49-F238E27FC236}">
                <a16:creationId xmlns:a16="http://schemas.microsoft.com/office/drawing/2014/main" id="{FAE1EADA-2089-41BE-B4B5-23681AD8540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8116" t="1648" b="50000"/>
          <a:stretch/>
        </p:blipFill>
        <p:spPr>
          <a:xfrm flipH="1">
            <a:off x="7329237" y="6260123"/>
            <a:ext cx="1814763" cy="597878"/>
          </a:xfrm>
          <a:prstGeom prst="rect">
            <a:avLst/>
          </a:prstGeom>
        </p:spPr>
      </p:pic>
      <p:pic>
        <p:nvPicPr>
          <p:cNvPr id="15" name="图形 14">
            <a:extLst>
              <a:ext uri="{FF2B5EF4-FFF2-40B4-BE49-F238E27FC236}">
                <a16:creationId xmlns:a16="http://schemas.microsoft.com/office/drawing/2014/main" id="{93F6FE74-C7EE-4D89-8187-2F15ECEB8590}"/>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61852" t="10321" r="14601" b="57357"/>
          <a:stretch/>
        </p:blipFill>
        <p:spPr>
          <a:xfrm flipV="1">
            <a:off x="7658101" y="5597874"/>
            <a:ext cx="1485899" cy="1260126"/>
          </a:xfrm>
          <a:prstGeom prst="rect">
            <a:avLst/>
          </a:prstGeom>
        </p:spPr>
      </p:pic>
      <p:pic>
        <p:nvPicPr>
          <p:cNvPr id="16" name="图形 15">
            <a:extLst>
              <a:ext uri="{FF2B5EF4-FFF2-40B4-BE49-F238E27FC236}">
                <a16:creationId xmlns:a16="http://schemas.microsoft.com/office/drawing/2014/main" id="{AA8F1C1B-EA36-4DE4-A9E1-77874B0D3D03}"/>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9667" t="79832" r="58888" b="9883"/>
          <a:stretch/>
        </p:blipFill>
        <p:spPr>
          <a:xfrm>
            <a:off x="-1" y="6211146"/>
            <a:ext cx="2183131" cy="646854"/>
          </a:xfrm>
          <a:prstGeom prst="rect">
            <a:avLst/>
          </a:prstGeom>
        </p:spPr>
      </p:pic>
    </p:spTree>
    <p:extLst>
      <p:ext uri="{BB962C8B-B14F-4D97-AF65-F5344CB8AC3E}">
        <p14:creationId xmlns:p14="http://schemas.microsoft.com/office/powerpoint/2010/main" val="271431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0"/>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40"/>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356352"/>
            <a:ext cx="2133600" cy="365125"/>
          </a:xfrm>
          <a:prstGeom prst="rect">
            <a:avLst/>
          </a:prstGeom>
        </p:spPr>
        <p:txBody>
          <a:bodyPr/>
          <a:lstStyle/>
          <a:p>
            <a:fld id="{2E3AAC11-D570-4EA9-AFC0-30FB72BA45EB}" type="datetimeFigureOut">
              <a:rPr lang="zh-CN" altLang="en-US" smtClean="0">
                <a:solidFill>
                  <a:prstClr val="black"/>
                </a:solidFill>
              </a:rPr>
              <a:pPr/>
              <a:t>2022/6/27</a:t>
            </a:fld>
            <a:endParaRPr lang="zh-CN" altLang="en-US">
              <a:solidFill>
                <a:prstClr val="black"/>
              </a:solidFill>
            </a:endParaRPr>
          </a:p>
        </p:txBody>
      </p:sp>
      <p:sp>
        <p:nvSpPr>
          <p:cNvPr id="5" name="页脚占位符 4"/>
          <p:cNvSpPr>
            <a:spLocks noGrp="1"/>
          </p:cNvSpPr>
          <p:nvPr>
            <p:ph type="ftr" sz="quarter" idx="11"/>
          </p:nvPr>
        </p:nvSpPr>
        <p:spPr>
          <a:xfrm>
            <a:off x="3124200" y="6356352"/>
            <a:ext cx="28956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6356352"/>
            <a:ext cx="21336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18044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08376283"/>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59358921"/>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9135072"/>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96965446"/>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6/27/2022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79720581"/>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6/27/2022</a:t>
            </a:fld>
            <a:endParaRPr lang="en-US"/>
          </a:p>
        </p:txBody>
      </p:sp>
      <p:sp>
        <p:nvSpPr>
          <p:cNvPr id="4" name="Footer Placeholder 3"/>
          <p:cNvSpPr>
            <a:spLocks noGrp="1"/>
          </p:cNvSpPr>
          <p:nvPr>
            <p:ph type="ftr" sz="quarter" idx="11"/>
          </p:nvPr>
        </p:nvSpPr>
        <p:spPr/>
        <p:txBody>
          <a:bodyPr/>
          <a:lstStyle/>
          <a:p>
            <a:r>
              <a:rPr lang="en-US"/>
              <a:t>View &gt;&gt; Header and Footer &gt;&gt; Add Unit Name</a:t>
            </a:r>
            <a:endParaRPr lang="en-US" b="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cxnSp>
        <p:nvCxnSpPr>
          <p:cNvPr id="6" name="Straight Connector 5">
            <a:extLst>
              <a:ext uri="{FF2B5EF4-FFF2-40B4-BE49-F238E27FC236}">
                <a16:creationId xmlns:a16="http://schemas.microsoft.com/office/drawing/2014/main" id="{DBAE987E-325C-7766-954F-59B40E048BDD}"/>
              </a:ext>
            </a:extLst>
          </p:cNvPr>
          <p:cNvCxnSpPr>
            <a:cxnSpLocks/>
          </p:cNvCxnSpPr>
          <p:nvPr userDrawn="1"/>
        </p:nvCxnSpPr>
        <p:spPr>
          <a:xfrm>
            <a:off x="714374" y="13633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654D79A-6DDA-EE81-936F-4CFC75099232}"/>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8" name="Picture 7" descr="The University of Iowa">
            <a:extLst>
              <a:ext uri="{FF2B5EF4-FFF2-40B4-BE49-F238E27FC236}">
                <a16:creationId xmlns:a16="http://schemas.microsoft.com/office/drawing/2014/main" id="{E4EBA24C-8243-85CE-5513-8A30A7ED1313}"/>
              </a:ext>
            </a:extLst>
          </p:cNvPr>
          <p:cNvPicPr>
            <a:picLocks noChangeAspect="1"/>
          </p:cNvPicPr>
          <p:nvPr userDrawn="1"/>
        </p:nvPicPr>
        <p:blipFill>
          <a:blip r:embed="rId2"/>
          <a:stretch>
            <a:fillRect/>
          </a:stretch>
        </p:blipFill>
        <p:spPr>
          <a:xfrm>
            <a:off x="628650" y="6131556"/>
            <a:ext cx="1158766" cy="733885"/>
          </a:xfrm>
          <a:prstGeom prst="rect">
            <a:avLst/>
          </a:prstGeom>
        </p:spPr>
      </p:pic>
    </p:spTree>
    <p:extLst>
      <p:ext uri="{BB962C8B-B14F-4D97-AF65-F5344CB8AC3E}">
        <p14:creationId xmlns:p14="http://schemas.microsoft.com/office/powerpoint/2010/main" val="1652589628"/>
      </p:ext>
    </p:extLst>
  </p:cSld>
  <p:clrMapOvr>
    <a:masterClrMapping/>
  </p:clrMapOvr>
  <p:extLst>
    <p:ext uri="{DCECCB84-F9BA-43D5-87BE-67443E8EF086}">
      <p15:sldGuideLst xmlns:p15="http://schemas.microsoft.com/office/powerpoint/2012/main">
        <p15:guide id="1" orient="horz" pos="696" userDrawn="1">
          <p15:clr>
            <a:srgbClr val="FBAE40"/>
          </p15:clr>
        </p15:guide>
        <p15:guide id="2" pos="338" userDrawn="1">
          <p15:clr>
            <a:srgbClr val="FBAE40"/>
          </p15:clr>
        </p15:guide>
        <p15:guide id="3" pos="3983" userDrawn="1">
          <p15:clr>
            <a:srgbClr val="FBAE40"/>
          </p15:clr>
        </p15:guide>
        <p15:guide id="4" pos="2160" userDrawn="1">
          <p15:clr>
            <a:srgbClr val="FBAE40"/>
          </p15:clr>
        </p15:guide>
        <p15:guide id="5" orient="horz" pos="1056" userDrawn="1">
          <p15:clr>
            <a:srgbClr val="FBAE40"/>
          </p15:clr>
        </p15:guide>
        <p15:guide id="6" orient="horz" pos="2400" userDrawn="1">
          <p15:clr>
            <a:srgbClr val="FBAE40"/>
          </p15:clr>
        </p15:guide>
        <p15:guide id="7" orient="horz" pos="3744"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13504354"/>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54561007"/>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54714056"/>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08673807"/>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86321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22426561"/>
      </p:ext>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Bullet Slide - Photo">
    <p:spTree>
      <p:nvGrpSpPr>
        <p:cNvPr id="1" name=""/>
        <p:cNvGrpSpPr/>
        <p:nvPr/>
      </p:nvGrpSpPr>
      <p:grpSpPr>
        <a:xfrm>
          <a:off x="0" y="0"/>
          <a:ext cx="0" cy="0"/>
          <a:chOff x="0" y="0"/>
          <a:chExt cx="0" cy="0"/>
        </a:xfrm>
      </p:grpSpPr>
      <p:sp>
        <p:nvSpPr>
          <p:cNvPr id="17" name="Title 20">
            <a:extLst>
              <a:ext uri="{FF2B5EF4-FFF2-40B4-BE49-F238E27FC236}">
                <a16:creationId xmlns:a16="http://schemas.microsoft.com/office/drawing/2014/main" id="{2BA8F287-92C7-4FFD-A7E9-45864F8E91A4}"/>
              </a:ext>
            </a:extLst>
          </p:cNvPr>
          <p:cNvSpPr>
            <a:spLocks noGrp="1"/>
          </p:cNvSpPr>
          <p:nvPr>
            <p:ph type="title" hasCustomPrompt="1"/>
          </p:nvPr>
        </p:nvSpPr>
        <p:spPr>
          <a:xfrm>
            <a:off x="711994" y="498296"/>
            <a:ext cx="3945731" cy="896116"/>
          </a:xfrm>
        </p:spPr>
        <p:txBody>
          <a:bodyPr/>
          <a:lstStyle>
            <a:lvl1pPr>
              <a:defRPr/>
            </a:lvl1pPr>
          </a:lstStyle>
          <a:p>
            <a:r>
              <a:rPr lang="en-US"/>
              <a:t>Click to edit Title</a:t>
            </a:r>
          </a:p>
        </p:txBody>
      </p:sp>
      <p:cxnSp>
        <p:nvCxnSpPr>
          <p:cNvPr id="16" name="Straight Connector 15">
            <a:extLst>
              <a:ext uri="{FF2B5EF4-FFF2-40B4-BE49-F238E27FC236}">
                <a16:creationId xmlns:a16="http://schemas.microsoft.com/office/drawing/2014/main" id="{0F31F03A-71CF-475D-8A3C-99FC106D73E8}"/>
              </a:ext>
            </a:extLst>
          </p:cNvPr>
          <p:cNvCxnSpPr>
            <a:cxnSpLocks/>
          </p:cNvCxnSpPr>
          <p:nvPr userDrawn="1"/>
        </p:nvCxnSpPr>
        <p:spPr>
          <a:xfrm>
            <a:off x="714374" y="13633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47404DB8-B6AC-4389-8E6E-A115840D1D74}"/>
              </a:ext>
            </a:extLst>
          </p:cNvPr>
          <p:cNvSpPr>
            <a:spLocks noGrp="1"/>
          </p:cNvSpPr>
          <p:nvPr>
            <p:ph idx="1"/>
          </p:nvPr>
        </p:nvSpPr>
        <p:spPr>
          <a:xfrm>
            <a:off x="714375" y="1686758"/>
            <a:ext cx="3943351" cy="4256843"/>
          </a:xfrm>
        </p:spPr>
        <p:txBody>
          <a:bodyPr lIns="0" tIns="0" rIns="0" bIns="0"/>
          <a:lstStyle>
            <a:lvl1pPr marL="171450" indent="-171450">
              <a:buClr>
                <a:schemeClr val="tx2"/>
              </a:buClr>
              <a:buSzPct val="95000"/>
              <a:buFont typeface="Arial" panose="020B0604020202020204" pitchFamily="34" charset="0"/>
              <a:buChar char="•"/>
              <a:defRPr>
                <a:latin typeface="Roboto" panose="02000000000000000000" pitchFamily="2" charset="0"/>
                <a:ea typeface="Roboto" panose="02000000000000000000" pitchFamily="2" charset="0"/>
              </a:defRPr>
            </a:lvl1pPr>
            <a:lvl2pPr marL="5143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2pPr>
            <a:lvl3pPr marL="857250" indent="-17145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3pPr>
            <a:lvl4pPr marL="1200150" indent="-17145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4pPr>
            <a:lvl5pPr marL="15430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E42EEDE3-0B18-E049-BE23-974E50C72979}"/>
              </a:ext>
            </a:extLst>
          </p:cNvPr>
          <p:cNvSpPr>
            <a:spLocks noGrp="1"/>
          </p:cNvSpPr>
          <p:nvPr>
            <p:ph type="pic" sz="quarter" idx="11"/>
          </p:nvPr>
        </p:nvSpPr>
        <p:spPr>
          <a:xfrm>
            <a:off x="5378651" y="1"/>
            <a:ext cx="3771900" cy="6389511"/>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p>
        </p:txBody>
      </p:sp>
      <p:sp>
        <p:nvSpPr>
          <p:cNvPr id="9" name="Rectangle 8">
            <a:extLst>
              <a:ext uri="{FF2B5EF4-FFF2-40B4-BE49-F238E27FC236}">
                <a16:creationId xmlns:a16="http://schemas.microsoft.com/office/drawing/2014/main" id="{7420F7CB-393D-BF45-B52D-542FDDEFCAFF}"/>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12" name="Picture 11" descr="The University of Iowa">
            <a:extLst>
              <a:ext uri="{FF2B5EF4-FFF2-40B4-BE49-F238E27FC236}">
                <a16:creationId xmlns:a16="http://schemas.microsoft.com/office/drawing/2014/main" id="{9CE5618D-3613-E04D-A815-ED9A2C5AA3C5}"/>
              </a:ext>
            </a:extLst>
          </p:cNvPr>
          <p:cNvPicPr>
            <a:picLocks noChangeAspect="1"/>
          </p:cNvPicPr>
          <p:nvPr userDrawn="1"/>
        </p:nvPicPr>
        <p:blipFill>
          <a:blip r:embed="rId2"/>
          <a:stretch>
            <a:fillRect/>
          </a:stretch>
        </p:blipFill>
        <p:spPr>
          <a:xfrm>
            <a:off x="628650" y="6131556"/>
            <a:ext cx="1158766" cy="733885"/>
          </a:xfrm>
          <a:prstGeom prst="rect">
            <a:avLst/>
          </a:prstGeom>
        </p:spPr>
      </p:pic>
      <p:sp>
        <p:nvSpPr>
          <p:cNvPr id="11" name="Footer Placeholder 4">
            <a:extLst>
              <a:ext uri="{FF2B5EF4-FFF2-40B4-BE49-F238E27FC236}">
                <a16:creationId xmlns:a16="http://schemas.microsoft.com/office/drawing/2014/main" id="{C35C85E8-314E-3E45-BB26-1A95C606F050}"/>
              </a:ext>
            </a:extLst>
          </p:cNvPr>
          <p:cNvSpPr>
            <a:spLocks noGrp="1"/>
          </p:cNvSpPr>
          <p:nvPr>
            <p:ph type="ftr" sz="quarter" idx="3"/>
          </p:nvPr>
        </p:nvSpPr>
        <p:spPr>
          <a:xfrm>
            <a:off x="1889890"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2756566185"/>
      </p:ext>
    </p:extLst>
  </p:cSld>
  <p:clrMapOvr>
    <a:masterClrMapping/>
  </p:clrMapOvr>
  <p:extLst>
    <p:ext uri="{DCECCB84-F9BA-43D5-87BE-67443E8EF086}">
      <p15:sldGuideLst xmlns:p15="http://schemas.microsoft.com/office/powerpoint/2012/main">
        <p15:guide id="1" orient="horz" pos="3744" userDrawn="1">
          <p15:clr>
            <a:srgbClr val="FBAE40"/>
          </p15:clr>
        </p15:guide>
        <p15:guide id="2" pos="2201" userDrawn="1">
          <p15:clr>
            <a:srgbClr val="FBAE40"/>
          </p15:clr>
        </p15:guide>
        <p15:guide id="3" pos="338" userDrawn="1">
          <p15:clr>
            <a:srgbClr val="FBAE40"/>
          </p15:clr>
        </p15:guide>
        <p15:guide id="4" orient="horz" pos="1056" userDrawn="1">
          <p15:clr>
            <a:srgbClr val="FBAE40"/>
          </p15:clr>
        </p15:guide>
        <p15:guide id="6" orient="horz" pos="697" userDrawn="1">
          <p15:clr>
            <a:srgbClr val="FBAE40"/>
          </p15:clr>
        </p15:guide>
        <p15:guide id="7" orient="horz" pos="240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31044" y="2677626"/>
            <a:ext cx="7765770" cy="1843238"/>
          </a:xfrm>
        </p:spPr>
        <p:txBody>
          <a:bodyPr lIns="0" tIns="0" rIns="0" bIns="0" anchor="t" anchorCtr="0">
            <a:normAutofit/>
          </a:bodyPr>
          <a:lstStyle>
            <a:lvl1pPr algn="l">
              <a:defRPr sz="4500" b="1">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en-US"/>
              <a:t>Presentation Title Goes </a:t>
            </a:r>
            <a:br>
              <a:rPr lang="en-US"/>
            </a:br>
            <a:r>
              <a:rPr lang="en-US"/>
              <a:t>Right Here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730595" y="2339665"/>
            <a:ext cx="576398"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731044" y="4709626"/>
            <a:ext cx="7765770" cy="407460"/>
          </a:xfrm>
        </p:spPr>
        <p:txBody>
          <a:bodyPr lIns="0" tIns="0" rIns="0" bIns="0"/>
          <a:lstStyle>
            <a:lvl1pPr marL="0" indent="0" algn="l">
              <a:buNone/>
              <a:defRPr sz="1800" b="1">
                <a:solidFill>
                  <a:schemeClr val="accent1"/>
                </a:solidFill>
                <a:latin typeface="Roboto" panose="02000000000000000000" pitchFamily="2" charset="0"/>
                <a:ea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sp>
        <p:nvSpPr>
          <p:cNvPr id="6" name="Text Placeholder 15">
            <a:extLst>
              <a:ext uri="{FF2B5EF4-FFF2-40B4-BE49-F238E27FC236}">
                <a16:creationId xmlns:a16="http://schemas.microsoft.com/office/drawing/2014/main" id="{2BBC7A98-1B1E-8545-AABD-0F79723A230C}"/>
              </a:ext>
            </a:extLst>
          </p:cNvPr>
          <p:cNvSpPr>
            <a:spLocks noGrp="1"/>
          </p:cNvSpPr>
          <p:nvPr>
            <p:ph type="body" sz="quarter" idx="10" hasCustomPrompt="1"/>
          </p:nvPr>
        </p:nvSpPr>
        <p:spPr>
          <a:xfrm>
            <a:off x="731044" y="5148794"/>
            <a:ext cx="7765770" cy="463108"/>
          </a:xfrm>
        </p:spPr>
        <p:txBody>
          <a:bodyPr lIns="0" tIns="0" rIns="0" bIns="0">
            <a:normAutofit/>
          </a:bodyPr>
          <a:lstStyle>
            <a:lvl1pPr marL="0" indent="0">
              <a:buNone/>
              <a:defRPr sz="1800">
                <a:solidFill>
                  <a:schemeClr val="bg1"/>
                </a:solidFill>
                <a:latin typeface="Roboto" panose="02000000000000000000" pitchFamily="2" charset="0"/>
                <a:ea typeface="Roboto" panose="02000000000000000000"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Month XX, 2020</a:t>
            </a:r>
          </a:p>
        </p:txBody>
      </p:sp>
      <p:sp>
        <p:nvSpPr>
          <p:cNvPr id="7" name="Footer Placeholder 4">
            <a:extLst>
              <a:ext uri="{FF2B5EF4-FFF2-40B4-BE49-F238E27FC236}">
                <a16:creationId xmlns:a16="http://schemas.microsoft.com/office/drawing/2014/main" id="{AA810B86-CAB7-EA43-BC2F-6E66762DC8D3}"/>
              </a:ext>
            </a:extLst>
          </p:cNvPr>
          <p:cNvSpPr>
            <a:spLocks noGrp="1"/>
          </p:cNvSpPr>
          <p:nvPr>
            <p:ph type="ftr" sz="quarter" idx="3"/>
          </p:nvPr>
        </p:nvSpPr>
        <p:spPr>
          <a:xfrm>
            <a:off x="714375" y="1774217"/>
            <a:ext cx="7782439" cy="365125"/>
          </a:xfrm>
          <a:prstGeom prst="rect">
            <a:avLst/>
          </a:prstGeom>
          <a:noFill/>
        </p:spPr>
        <p:txBody>
          <a:bodyPr vert="horz" lIns="0" tIns="0" rIns="0" bIns="0" rtlCol="0" anchor="ctr"/>
          <a:lstStyle>
            <a:lvl1pPr algn="l">
              <a:defRPr sz="1650" b="0">
                <a:solidFill>
                  <a:schemeClr val="bg1"/>
                </a:solidFill>
                <a:latin typeface="Roboto" panose="02000000000000000000" pitchFamily="2" charset="0"/>
                <a:ea typeface="Roboto" panose="02000000000000000000" pitchFamily="2" charset="0"/>
              </a:defRPr>
            </a:lvl1pPr>
          </a:lstStyle>
          <a:p>
            <a:r>
              <a:rPr lang="en-US"/>
              <a:t>Insert-&gt;Header and Footer-&gt;Type Customizable Name</a:t>
            </a:r>
          </a:p>
        </p:txBody>
      </p:sp>
      <p:pic>
        <p:nvPicPr>
          <p:cNvPr id="12" name="Picture 11" descr="The University of Iowa">
            <a:extLst>
              <a:ext uri="{FF2B5EF4-FFF2-40B4-BE49-F238E27FC236}">
                <a16:creationId xmlns:a16="http://schemas.microsoft.com/office/drawing/2014/main" id="{A096FDD2-3609-3C49-9ED5-616F9E36DB07}"/>
              </a:ext>
            </a:extLst>
          </p:cNvPr>
          <p:cNvPicPr>
            <a:picLocks noChangeAspect="1"/>
          </p:cNvPicPr>
          <p:nvPr userDrawn="1"/>
        </p:nvPicPr>
        <p:blipFill>
          <a:blip r:embed="rId2"/>
          <a:stretch>
            <a:fillRect/>
          </a:stretch>
        </p:blipFill>
        <p:spPr>
          <a:xfrm>
            <a:off x="6468762" y="0"/>
            <a:ext cx="2020330" cy="1279542"/>
          </a:xfrm>
          <a:prstGeom prst="rect">
            <a:avLst/>
          </a:prstGeom>
        </p:spPr>
      </p:pic>
    </p:spTree>
    <p:extLst>
      <p:ext uri="{BB962C8B-B14F-4D97-AF65-F5344CB8AC3E}">
        <p14:creationId xmlns:p14="http://schemas.microsoft.com/office/powerpoint/2010/main" val="35599010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38"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31044" y="2677626"/>
            <a:ext cx="6858000" cy="1843238"/>
          </a:xfrm>
        </p:spPr>
        <p:txBody>
          <a:bodyPr lIns="0" tIns="0" rIns="0" bIns="0" anchor="t" anchorCtr="0">
            <a:normAutofit/>
          </a:bodyPr>
          <a:lstStyle>
            <a:lvl1pPr algn="l">
              <a:defRPr sz="4500" b="1">
                <a:solidFill>
                  <a:schemeClr val="tx1"/>
                </a:solidFill>
                <a:latin typeface="Roboto" panose="02000000000000000000" pitchFamily="2" charset="0"/>
                <a:ea typeface="Roboto" panose="02000000000000000000" pitchFamily="2" charset="0"/>
                <a:cs typeface="Arial" panose="020B0604020202020204" pitchFamily="34" charset="0"/>
              </a:defRPr>
            </a:lvl1pPr>
          </a:lstStyle>
          <a:p>
            <a:r>
              <a:rPr lang="en-US"/>
              <a:t>Presentation Title Goes Right Here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730595" y="2339665"/>
            <a:ext cx="576398"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731044" y="4709626"/>
            <a:ext cx="6858000" cy="407460"/>
          </a:xfrm>
        </p:spPr>
        <p:txBody>
          <a:bodyPr lIns="0" tIns="0" rIns="0" bIns="0"/>
          <a:lstStyle>
            <a:lvl1pPr marL="0" indent="0" algn="l">
              <a:buNone/>
              <a:defRPr sz="1800" b="1">
                <a:solidFill>
                  <a:schemeClr val="tx1"/>
                </a:solidFill>
                <a:latin typeface="Roboto" panose="02000000000000000000" pitchFamily="2" charset="0"/>
                <a:ea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sp>
        <p:nvSpPr>
          <p:cNvPr id="6" name="Text Placeholder 15">
            <a:extLst>
              <a:ext uri="{FF2B5EF4-FFF2-40B4-BE49-F238E27FC236}">
                <a16:creationId xmlns:a16="http://schemas.microsoft.com/office/drawing/2014/main" id="{2BBC7A98-1B1E-8545-AABD-0F79723A230C}"/>
              </a:ext>
            </a:extLst>
          </p:cNvPr>
          <p:cNvSpPr>
            <a:spLocks noGrp="1"/>
          </p:cNvSpPr>
          <p:nvPr>
            <p:ph type="body" sz="quarter" idx="10" hasCustomPrompt="1"/>
          </p:nvPr>
        </p:nvSpPr>
        <p:spPr>
          <a:xfrm>
            <a:off x="731044" y="5087150"/>
            <a:ext cx="6858000" cy="463108"/>
          </a:xfrm>
        </p:spPr>
        <p:txBody>
          <a:bodyPr lIns="0" tIns="0" rIns="0" bIns="0">
            <a:normAutofit/>
          </a:bodyPr>
          <a:lstStyle>
            <a:lvl1pPr marL="0" indent="0">
              <a:buNone/>
              <a:defRPr sz="1800">
                <a:solidFill>
                  <a:schemeClr val="tx1"/>
                </a:solidFill>
                <a:latin typeface="Roboto" panose="02000000000000000000" pitchFamily="2" charset="0"/>
                <a:ea typeface="Roboto" panose="02000000000000000000"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Month XX, 2020</a:t>
            </a:r>
          </a:p>
        </p:txBody>
      </p:sp>
      <p:sp>
        <p:nvSpPr>
          <p:cNvPr id="7" name="Footer Placeholder 4">
            <a:extLst>
              <a:ext uri="{FF2B5EF4-FFF2-40B4-BE49-F238E27FC236}">
                <a16:creationId xmlns:a16="http://schemas.microsoft.com/office/drawing/2014/main" id="{AA810B86-CAB7-EA43-BC2F-6E66762DC8D3}"/>
              </a:ext>
            </a:extLst>
          </p:cNvPr>
          <p:cNvSpPr>
            <a:spLocks noGrp="1"/>
          </p:cNvSpPr>
          <p:nvPr>
            <p:ph type="ftr" sz="quarter" idx="3"/>
          </p:nvPr>
        </p:nvSpPr>
        <p:spPr>
          <a:xfrm>
            <a:off x="714375" y="1774217"/>
            <a:ext cx="6874669" cy="365125"/>
          </a:xfrm>
          <a:prstGeom prst="rect">
            <a:avLst/>
          </a:prstGeom>
          <a:noFill/>
        </p:spPr>
        <p:txBody>
          <a:bodyPr vert="horz" lIns="0" tIns="0" rIns="0" bIns="0" rtlCol="0" anchor="ctr"/>
          <a:lstStyle>
            <a:lvl1pPr algn="l">
              <a:defRPr sz="165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p>
        </p:txBody>
      </p:sp>
      <p:pic>
        <p:nvPicPr>
          <p:cNvPr id="10" name="Picture 9">
            <a:extLst>
              <a:ext uri="{FF2B5EF4-FFF2-40B4-BE49-F238E27FC236}">
                <a16:creationId xmlns:a16="http://schemas.microsoft.com/office/drawing/2014/main" id="{4A685527-7A8C-3647-9D96-6D076FA7A7CE}"/>
              </a:ext>
            </a:extLst>
          </p:cNvPr>
          <p:cNvPicPr>
            <a:picLocks noChangeAspect="1"/>
          </p:cNvPicPr>
          <p:nvPr userDrawn="1"/>
        </p:nvPicPr>
        <p:blipFill>
          <a:blip r:embed="rId2"/>
          <a:srcRect/>
          <a:stretch/>
        </p:blipFill>
        <p:spPr>
          <a:xfrm>
            <a:off x="6471287" y="0"/>
            <a:ext cx="2015279" cy="1279542"/>
          </a:xfrm>
          <a:prstGeom prst="rect">
            <a:avLst/>
          </a:prstGeom>
        </p:spPr>
      </p:pic>
    </p:spTree>
    <p:extLst>
      <p:ext uri="{BB962C8B-B14F-4D97-AF65-F5344CB8AC3E}">
        <p14:creationId xmlns:p14="http://schemas.microsoft.com/office/powerpoint/2010/main" val="12978892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38"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with Image–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20073" y="2184901"/>
            <a:ext cx="4616794" cy="2431224"/>
          </a:xfrm>
        </p:spPr>
        <p:txBody>
          <a:bodyPr anchor="ctr" anchorCtr="0">
            <a:normAutofit/>
          </a:bodyPr>
          <a:lstStyle>
            <a:lvl1pPr algn="l">
              <a:defRPr sz="4125" b="1">
                <a:solidFill>
                  <a:schemeClr val="bg1"/>
                </a:solidFill>
                <a:latin typeface="Arial" panose="020B0604020202020204" pitchFamily="34" charset="0"/>
                <a:cs typeface="Arial" panose="020B0604020202020204" pitchFamily="34" charset="0"/>
              </a:defRPr>
            </a:lvl1pPr>
          </a:lstStyle>
          <a:p>
            <a:r>
              <a:rPr lang="en-US"/>
              <a:t>Example of the Presentation </a:t>
            </a:r>
            <a:br>
              <a:rPr lang="en-US"/>
            </a:br>
            <a:r>
              <a:rPr lang="en-US"/>
              <a:t>Title Slide</a:t>
            </a:r>
          </a:p>
        </p:txBody>
      </p:sp>
      <p:sp>
        <p:nvSpPr>
          <p:cNvPr id="12" name="Subtitle 2">
            <a:extLst>
              <a:ext uri="{FF2B5EF4-FFF2-40B4-BE49-F238E27FC236}">
                <a16:creationId xmlns:a16="http://schemas.microsoft.com/office/drawing/2014/main" id="{114C79AA-0B96-2A43-86A1-A71A1D4C8E7A}"/>
              </a:ext>
            </a:extLst>
          </p:cNvPr>
          <p:cNvSpPr>
            <a:spLocks noGrp="1"/>
          </p:cNvSpPr>
          <p:nvPr>
            <p:ph type="subTitle" idx="1" hasCustomPrompt="1"/>
          </p:nvPr>
        </p:nvSpPr>
        <p:spPr>
          <a:xfrm>
            <a:off x="720073" y="4676834"/>
            <a:ext cx="4616795" cy="494797"/>
          </a:xfrm>
        </p:spPr>
        <p:txBody>
          <a:bodyPr/>
          <a:lstStyle>
            <a:lvl1pPr marL="0" indent="0" algn="l">
              <a:buNone/>
              <a:defRPr sz="1800" b="1">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sp>
        <p:nvSpPr>
          <p:cNvPr id="14" name="Text Placeholder 15">
            <a:extLst>
              <a:ext uri="{FF2B5EF4-FFF2-40B4-BE49-F238E27FC236}">
                <a16:creationId xmlns:a16="http://schemas.microsoft.com/office/drawing/2014/main" id="{A7101AB8-54F7-4A4E-9611-F4F2ECFBD1D2}"/>
              </a:ext>
            </a:extLst>
          </p:cNvPr>
          <p:cNvSpPr>
            <a:spLocks noGrp="1"/>
          </p:cNvSpPr>
          <p:nvPr>
            <p:ph type="body" sz="quarter" idx="10" hasCustomPrompt="1"/>
          </p:nvPr>
        </p:nvSpPr>
        <p:spPr>
          <a:xfrm>
            <a:off x="720072" y="5139430"/>
            <a:ext cx="4616795" cy="495309"/>
          </a:xfrm>
        </p:spPr>
        <p:txBody>
          <a:bodyPr>
            <a:normAutofit/>
          </a:bodyPr>
          <a:lstStyle>
            <a:lvl1pPr marL="0" indent="0">
              <a:buNone/>
              <a:defRPr sz="18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Month XX, 2020</a:t>
            </a:r>
          </a:p>
        </p:txBody>
      </p:sp>
      <p:sp>
        <p:nvSpPr>
          <p:cNvPr id="9" name="Footer Placeholder 4">
            <a:extLst>
              <a:ext uri="{FF2B5EF4-FFF2-40B4-BE49-F238E27FC236}">
                <a16:creationId xmlns:a16="http://schemas.microsoft.com/office/drawing/2014/main" id="{3BDD4F96-5BFE-3049-B4E0-9CDD4F5C3615}"/>
              </a:ext>
            </a:extLst>
          </p:cNvPr>
          <p:cNvSpPr>
            <a:spLocks noGrp="1"/>
          </p:cNvSpPr>
          <p:nvPr>
            <p:ph type="ftr" sz="quarter" idx="3"/>
          </p:nvPr>
        </p:nvSpPr>
        <p:spPr>
          <a:xfrm>
            <a:off x="2947200" y="152401"/>
            <a:ext cx="2539201" cy="919069"/>
          </a:xfrm>
          <a:prstGeom prst="rect">
            <a:avLst/>
          </a:prstGeom>
          <a:noFill/>
        </p:spPr>
        <p:txBody>
          <a:bodyPr vert="horz" lIns="0" tIns="0" rIns="0" bIns="0" rtlCol="0" anchor="b" anchorCtr="0"/>
          <a:lstStyle>
            <a:lvl1pPr algn="l">
              <a:defRPr sz="1500" b="0">
                <a:solidFill>
                  <a:schemeClr val="bg1"/>
                </a:solidFill>
                <a:latin typeface="Roboto" panose="02000000000000000000" pitchFamily="2" charset="0"/>
                <a:ea typeface="Roboto" panose="02000000000000000000" pitchFamily="2" charset="0"/>
              </a:defRPr>
            </a:lvl1pPr>
          </a:lstStyle>
          <a:p>
            <a:r>
              <a:rPr lang="en-US"/>
              <a:t>Insert-&gt;Header and Footer-&gt;Type Customizable Name</a:t>
            </a:r>
            <a:endParaRPr lang="en-US">
              <a:solidFill>
                <a:schemeClr val="bg1"/>
              </a:solidFill>
            </a:endParaRPr>
          </a:p>
        </p:txBody>
      </p:sp>
      <p:pic>
        <p:nvPicPr>
          <p:cNvPr id="13" name="Picture 12">
            <a:extLst>
              <a:ext uri="{FF2B5EF4-FFF2-40B4-BE49-F238E27FC236}">
                <a16:creationId xmlns:a16="http://schemas.microsoft.com/office/drawing/2014/main" id="{F49CB936-90E7-D144-B9DC-7CF3F98E2FF4}"/>
              </a:ext>
            </a:extLst>
          </p:cNvPr>
          <p:cNvPicPr>
            <a:picLocks noChangeAspect="1"/>
          </p:cNvPicPr>
          <p:nvPr userDrawn="1"/>
        </p:nvPicPr>
        <p:blipFill>
          <a:blip r:embed="rId2"/>
          <a:srcRect/>
          <a:stretch/>
        </p:blipFill>
        <p:spPr>
          <a:xfrm>
            <a:off x="710803" y="1600"/>
            <a:ext cx="2015279" cy="1276343"/>
          </a:xfrm>
          <a:prstGeom prst="rect">
            <a:avLst/>
          </a:prstGeom>
        </p:spPr>
      </p:pic>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5718088" y="0"/>
            <a:ext cx="3425912" cy="6858000"/>
          </a:xfrm>
          <a:prstGeom prst="rect">
            <a:avLst/>
          </a:prstGeom>
        </p:spPr>
        <p:txBody>
          <a:bodyPr anchor="ctr" anchorCtr="0"/>
          <a:lstStyle>
            <a:lvl1pPr marL="0" indent="0" algn="ctr">
              <a:buNone/>
              <a:defRPr b="0" i="0">
                <a:solidFill>
                  <a:schemeClr val="bg1"/>
                </a:solidFill>
                <a:latin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509413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36"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with Image–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20073" y="2184901"/>
            <a:ext cx="4616794" cy="2561760"/>
          </a:xfrm>
        </p:spPr>
        <p:txBody>
          <a:bodyPr anchor="ctr" anchorCtr="0">
            <a:normAutofit/>
          </a:bodyPr>
          <a:lstStyle>
            <a:lvl1pPr algn="l">
              <a:defRPr sz="4125" b="1">
                <a:solidFill>
                  <a:schemeClr val="tx1"/>
                </a:solidFill>
                <a:latin typeface="Arial" panose="020B0604020202020204" pitchFamily="34" charset="0"/>
                <a:cs typeface="Arial" panose="020B0604020202020204" pitchFamily="34" charset="0"/>
              </a:defRPr>
            </a:lvl1pPr>
          </a:lstStyle>
          <a:p>
            <a:r>
              <a:rPr lang="en-US"/>
              <a:t>Example of the Presentation </a:t>
            </a:r>
            <a:br>
              <a:rPr lang="en-US"/>
            </a:br>
            <a:r>
              <a:rPr lang="en-US"/>
              <a:t>Title Slide</a:t>
            </a:r>
          </a:p>
        </p:txBody>
      </p:sp>
      <p:sp>
        <p:nvSpPr>
          <p:cNvPr id="3" name="Subtitle 2">
            <a:extLst>
              <a:ext uri="{FF2B5EF4-FFF2-40B4-BE49-F238E27FC236}">
                <a16:creationId xmlns:a16="http://schemas.microsoft.com/office/drawing/2014/main" id="{95B3A797-13D4-A243-B1AE-4498B36D475C}"/>
              </a:ext>
            </a:extLst>
          </p:cNvPr>
          <p:cNvSpPr>
            <a:spLocks noGrp="1"/>
          </p:cNvSpPr>
          <p:nvPr>
            <p:ph type="subTitle" idx="1" hasCustomPrompt="1"/>
          </p:nvPr>
        </p:nvSpPr>
        <p:spPr>
          <a:xfrm>
            <a:off x="720073" y="4676834"/>
            <a:ext cx="4616795" cy="494797"/>
          </a:xfrm>
        </p:spPr>
        <p:txBody>
          <a:bodyPr/>
          <a:lstStyle>
            <a:lvl1pPr marL="0" indent="0" algn="l">
              <a:buNone/>
              <a:defRPr sz="1800" b="1">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sp>
        <p:nvSpPr>
          <p:cNvPr id="17" name="Text Placeholder 15">
            <a:extLst>
              <a:ext uri="{FF2B5EF4-FFF2-40B4-BE49-F238E27FC236}">
                <a16:creationId xmlns:a16="http://schemas.microsoft.com/office/drawing/2014/main" id="{884DA5E7-4B71-0543-8E46-EC2A81EAE3C1}"/>
              </a:ext>
            </a:extLst>
          </p:cNvPr>
          <p:cNvSpPr>
            <a:spLocks noGrp="1"/>
          </p:cNvSpPr>
          <p:nvPr>
            <p:ph type="body" sz="quarter" idx="10" hasCustomPrompt="1"/>
          </p:nvPr>
        </p:nvSpPr>
        <p:spPr>
          <a:xfrm>
            <a:off x="720072" y="5139430"/>
            <a:ext cx="4616795" cy="495309"/>
          </a:xfrm>
        </p:spPr>
        <p:txBody>
          <a:bodyPr>
            <a:normAutofit/>
          </a:bodyPr>
          <a:lstStyle>
            <a:lvl1pPr marL="0" indent="0">
              <a:buNone/>
              <a:defRPr sz="18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Month XX, 2020</a:t>
            </a:r>
          </a:p>
        </p:txBody>
      </p:sp>
      <p:sp>
        <p:nvSpPr>
          <p:cNvPr id="8" name="Footer Placeholder 4">
            <a:extLst>
              <a:ext uri="{FF2B5EF4-FFF2-40B4-BE49-F238E27FC236}">
                <a16:creationId xmlns:a16="http://schemas.microsoft.com/office/drawing/2014/main" id="{6EBCADCB-4DBB-9C43-A696-780C05775738}"/>
              </a:ext>
            </a:extLst>
          </p:cNvPr>
          <p:cNvSpPr>
            <a:spLocks noGrp="1"/>
          </p:cNvSpPr>
          <p:nvPr>
            <p:ph type="ftr" sz="quarter" idx="3"/>
          </p:nvPr>
        </p:nvSpPr>
        <p:spPr>
          <a:xfrm>
            <a:off x="2947200" y="152401"/>
            <a:ext cx="2539201" cy="919069"/>
          </a:xfrm>
          <a:prstGeom prst="rect">
            <a:avLst/>
          </a:prstGeom>
          <a:noFill/>
        </p:spPr>
        <p:txBody>
          <a:bodyPr vert="horz" lIns="0" tIns="0" rIns="0" bIns="0" rtlCol="0" anchor="b" anchorCtr="0"/>
          <a:lstStyle>
            <a:lvl1pPr algn="l">
              <a:defRPr sz="15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p>
        </p:txBody>
      </p:sp>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5718088" y="0"/>
            <a:ext cx="3425912" cy="6858000"/>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p>
        </p:txBody>
      </p:sp>
      <p:pic>
        <p:nvPicPr>
          <p:cNvPr id="13" name="Picture 12">
            <a:extLst>
              <a:ext uri="{FF2B5EF4-FFF2-40B4-BE49-F238E27FC236}">
                <a16:creationId xmlns:a16="http://schemas.microsoft.com/office/drawing/2014/main" id="{D73F5E00-2329-6246-A2BB-7BCD46F83907}"/>
              </a:ext>
            </a:extLst>
          </p:cNvPr>
          <p:cNvPicPr>
            <a:picLocks noChangeAspect="1"/>
          </p:cNvPicPr>
          <p:nvPr userDrawn="1"/>
        </p:nvPicPr>
        <p:blipFill>
          <a:blip r:embed="rId2"/>
          <a:srcRect/>
          <a:stretch/>
        </p:blipFill>
        <p:spPr>
          <a:xfrm>
            <a:off x="710803" y="0"/>
            <a:ext cx="2015279" cy="1279542"/>
          </a:xfrm>
          <a:prstGeom prst="rect">
            <a:avLst/>
          </a:prstGeom>
        </p:spPr>
      </p:pic>
    </p:spTree>
    <p:extLst>
      <p:ext uri="{BB962C8B-B14F-4D97-AF65-F5344CB8AC3E}">
        <p14:creationId xmlns:p14="http://schemas.microsoft.com/office/powerpoint/2010/main" val="23392098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36"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Slide –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14376" y="2805221"/>
            <a:ext cx="7715249" cy="759906"/>
          </a:xfrm>
        </p:spPr>
        <p:txBody>
          <a:bodyPr lIns="0" tIns="0" rIns="0" bIns="0" anchor="t" anchorCtr="0">
            <a:normAutofit/>
          </a:bodyPr>
          <a:lstStyle>
            <a:lvl1pPr algn="l">
              <a:defRPr sz="4500" b="1">
                <a:solidFill>
                  <a:schemeClr val="tx1"/>
                </a:solidFill>
                <a:latin typeface="+mj-lt"/>
                <a:ea typeface="Roboto Black" panose="02000000000000000000" pitchFamily="2" charset="0"/>
                <a:cs typeface="Arial" panose="020B0604020202020204" pitchFamily="34" charset="0"/>
              </a:defRPr>
            </a:lvl1pPr>
          </a:lstStyle>
          <a:p>
            <a:r>
              <a:rPr lang="en-US"/>
              <a:t>Section Header</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730595" y="2578471"/>
            <a:ext cx="576398"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714376" y="3791876"/>
            <a:ext cx="7715249" cy="407460"/>
          </a:xfrm>
        </p:spPr>
        <p:txBody>
          <a:bodyPr lIns="0" tIns="0" rIns="0" bIns="0"/>
          <a:lstStyle>
            <a:lvl1pPr marL="0" indent="0" algn="l">
              <a:buNone/>
              <a:defRPr sz="1800" b="0">
                <a:solidFill>
                  <a:schemeClr val="tx1"/>
                </a:solidFill>
                <a:latin typeface="Roboto" panose="02000000000000000000" pitchFamily="2" charset="0"/>
                <a:ea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Section Subtitle</a:t>
            </a:r>
          </a:p>
        </p:txBody>
      </p:sp>
    </p:spTree>
    <p:extLst>
      <p:ext uri="{BB962C8B-B14F-4D97-AF65-F5344CB8AC3E}">
        <p14:creationId xmlns:p14="http://schemas.microsoft.com/office/powerpoint/2010/main" val="27212720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160" userDrawn="1">
          <p15:clr>
            <a:srgbClr val="FBAE40"/>
          </p15:clr>
        </p15:guide>
        <p15:guide id="3" pos="338" userDrawn="1">
          <p15:clr>
            <a:srgbClr val="FBAE40"/>
          </p15:clr>
        </p15:guide>
        <p15:guide id="4" pos="3983"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Slide –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14376" y="2805222"/>
            <a:ext cx="7715249" cy="759907"/>
          </a:xfrm>
        </p:spPr>
        <p:txBody>
          <a:bodyPr lIns="0" tIns="0" rIns="0" bIns="0" anchor="t" anchorCtr="0">
            <a:normAutofit/>
          </a:bodyPr>
          <a:lstStyle>
            <a:lvl1pPr algn="l">
              <a:defRPr sz="4500" b="1">
                <a:solidFill>
                  <a:schemeClr val="bg1"/>
                </a:solidFill>
                <a:latin typeface="+mj-lt"/>
                <a:ea typeface="Roboto Black" panose="02000000000000000000" pitchFamily="2" charset="0"/>
                <a:cs typeface="Arial" panose="020B0604020202020204" pitchFamily="34" charset="0"/>
              </a:defRPr>
            </a:lvl1pPr>
          </a:lstStyle>
          <a:p>
            <a:r>
              <a:rPr lang="en-US" noProof="0"/>
              <a:t>Section Header</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730595" y="2578471"/>
            <a:ext cx="576398"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8FB54BE8-0526-614C-A06E-8C6258999B24}"/>
              </a:ext>
            </a:extLst>
          </p:cNvPr>
          <p:cNvSpPr>
            <a:spLocks noGrp="1"/>
          </p:cNvSpPr>
          <p:nvPr>
            <p:ph type="subTitle" idx="1" hasCustomPrompt="1"/>
          </p:nvPr>
        </p:nvSpPr>
        <p:spPr>
          <a:xfrm>
            <a:off x="714376" y="3791876"/>
            <a:ext cx="7715249" cy="407460"/>
          </a:xfrm>
        </p:spPr>
        <p:txBody>
          <a:bodyPr lIns="0" tIns="0" rIns="0" bIns="0"/>
          <a:lstStyle>
            <a:lvl1pPr marL="0" indent="0" algn="l">
              <a:buNone/>
              <a:defRPr sz="1800" b="0">
                <a:solidFill>
                  <a:schemeClr val="accent1"/>
                </a:solidFill>
                <a:latin typeface="Roboto" panose="02000000000000000000" pitchFamily="2" charset="0"/>
                <a:ea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Section Subtitle</a:t>
            </a:r>
          </a:p>
        </p:txBody>
      </p:sp>
    </p:spTree>
    <p:extLst>
      <p:ext uri="{BB962C8B-B14F-4D97-AF65-F5344CB8AC3E}">
        <p14:creationId xmlns:p14="http://schemas.microsoft.com/office/powerpoint/2010/main" val="5092828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160" userDrawn="1">
          <p15:clr>
            <a:srgbClr val="FBAE40"/>
          </p15:clr>
        </p15:guide>
        <p15:guide id="3" pos="338" userDrawn="1">
          <p15:clr>
            <a:srgbClr val="FBAE40"/>
          </p15:clr>
        </p15:guide>
        <p15:guide id="4" pos="3983"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Slide – Photo">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2C17923A-4119-CF48-9F2D-05B0A69EBAD5}"/>
              </a:ext>
            </a:extLst>
          </p:cNvPr>
          <p:cNvSpPr>
            <a:spLocks noGrp="1"/>
          </p:cNvSpPr>
          <p:nvPr>
            <p:ph type="pic" sz="quarter" idx="11"/>
          </p:nvPr>
        </p:nvSpPr>
        <p:spPr>
          <a:xfrm>
            <a:off x="0" y="0"/>
            <a:ext cx="9144000" cy="6858000"/>
          </a:xfrm>
        </p:spPr>
        <p:txBody>
          <a:bodyPr anchor="ctr" anchorCtr="0"/>
          <a:lstStyle>
            <a:lvl1pPr marL="0" indent="0" algn="ctr">
              <a:buNone/>
              <a:defRPr>
                <a:solidFill>
                  <a:schemeClr val="accent3"/>
                </a:solidFill>
              </a:defRPr>
            </a:lvl1pPr>
          </a:lstStyle>
          <a:p>
            <a:r>
              <a:rPr lang="en-US"/>
              <a:t>Click icon to add picture</a:t>
            </a:r>
          </a:p>
        </p:txBody>
      </p:sp>
      <p:sp>
        <p:nvSpPr>
          <p:cNvPr id="2" name="Title 1">
            <a:extLst>
              <a:ext uri="{FF2B5EF4-FFF2-40B4-BE49-F238E27FC236}">
                <a16:creationId xmlns:a16="http://schemas.microsoft.com/office/drawing/2014/main" id="{D8224488-0ADE-1843-91C1-1CA371373F2D}"/>
              </a:ext>
            </a:extLst>
          </p:cNvPr>
          <p:cNvSpPr>
            <a:spLocks noGrp="1"/>
          </p:cNvSpPr>
          <p:nvPr>
            <p:ph type="title" hasCustomPrompt="1"/>
          </p:nvPr>
        </p:nvSpPr>
        <p:spPr>
          <a:xfrm>
            <a:off x="770746" y="2284422"/>
            <a:ext cx="3276599" cy="507831"/>
          </a:xfrm>
          <a:solidFill>
            <a:schemeClr val="accent1"/>
          </a:solidFill>
        </p:spPr>
        <p:txBody>
          <a:bodyPr wrap="square" lIns="91440" tIns="91440" bIns="0">
            <a:spAutoFit/>
          </a:bodyPr>
          <a:lstStyle/>
          <a:p>
            <a:r>
              <a:rPr lang="en-US"/>
              <a:t>SECTION HEADER</a:t>
            </a:r>
          </a:p>
        </p:txBody>
      </p:sp>
    </p:spTree>
    <p:extLst>
      <p:ext uri="{BB962C8B-B14F-4D97-AF65-F5344CB8AC3E}">
        <p14:creationId xmlns:p14="http://schemas.microsoft.com/office/powerpoint/2010/main" val="23880736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C070F21D-F194-034E-812B-69D1C6CDD0DE}"/>
              </a:ext>
            </a:extLst>
          </p:cNvPr>
          <p:cNvSpPr>
            <a:spLocks noGrp="1"/>
          </p:cNvSpPr>
          <p:nvPr>
            <p:ph type="title"/>
          </p:nvPr>
        </p:nvSpPr>
        <p:spPr>
          <a:xfrm>
            <a:off x="714375" y="526778"/>
            <a:ext cx="771525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24" name="Straight Connector 23">
            <a:extLst>
              <a:ext uri="{FF2B5EF4-FFF2-40B4-BE49-F238E27FC236}">
                <a16:creationId xmlns:a16="http://schemas.microsoft.com/office/drawing/2014/main" id="{9BA13FBC-A4AA-9B4F-8E9B-12CD6600150E}"/>
              </a:ext>
            </a:extLst>
          </p:cNvPr>
          <p:cNvCxnSpPr>
            <a:cxnSpLocks/>
          </p:cNvCxnSpPr>
          <p:nvPr userDrawn="1"/>
        </p:nvCxnSpPr>
        <p:spPr>
          <a:xfrm>
            <a:off x="714374" y="13633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22C1D3A-9762-7F4D-AB5C-A3F0114B67B2}"/>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16" name="Picture 15" descr="The University of Iowa">
            <a:extLst>
              <a:ext uri="{FF2B5EF4-FFF2-40B4-BE49-F238E27FC236}">
                <a16:creationId xmlns:a16="http://schemas.microsoft.com/office/drawing/2014/main" id="{7148CCDA-64E4-6A4E-A6A7-D2AB55159A1A}"/>
              </a:ext>
            </a:extLst>
          </p:cNvPr>
          <p:cNvPicPr>
            <a:picLocks noChangeAspect="1"/>
          </p:cNvPicPr>
          <p:nvPr userDrawn="1"/>
        </p:nvPicPr>
        <p:blipFill>
          <a:blip r:embed="rId2"/>
          <a:stretch>
            <a:fillRect/>
          </a:stretch>
        </p:blipFill>
        <p:spPr>
          <a:xfrm>
            <a:off x="628650" y="6131556"/>
            <a:ext cx="1158766" cy="733885"/>
          </a:xfrm>
          <a:prstGeom prst="rect">
            <a:avLst/>
          </a:prstGeom>
        </p:spPr>
      </p:pic>
      <p:sp>
        <p:nvSpPr>
          <p:cNvPr id="15" name="Footer Placeholder 4">
            <a:extLst>
              <a:ext uri="{FF2B5EF4-FFF2-40B4-BE49-F238E27FC236}">
                <a16:creationId xmlns:a16="http://schemas.microsoft.com/office/drawing/2014/main" id="{EFAE079D-23CF-2543-B543-90A5EB0D2C26}"/>
              </a:ext>
            </a:extLst>
          </p:cNvPr>
          <p:cNvSpPr>
            <a:spLocks noGrp="1"/>
          </p:cNvSpPr>
          <p:nvPr>
            <p:ph type="ftr" sz="quarter" idx="3"/>
          </p:nvPr>
        </p:nvSpPr>
        <p:spPr>
          <a:xfrm>
            <a:off x="1889890"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177833841"/>
      </p:ext>
    </p:extLst>
  </p:cSld>
  <p:clrMapOvr>
    <a:masterClrMapping/>
  </p:clrMapOvr>
  <p:extLst>
    <p:ext uri="{DCECCB84-F9BA-43D5-87BE-67443E8EF086}">
      <p15:sldGuideLst xmlns:p15="http://schemas.microsoft.com/office/powerpoint/2012/main">
        <p15:guide id="1" orient="horz" pos="696" userDrawn="1">
          <p15:clr>
            <a:srgbClr val="FBAE40"/>
          </p15:clr>
        </p15:guide>
        <p15:guide id="2" pos="338" userDrawn="1">
          <p15:clr>
            <a:srgbClr val="FBAE40"/>
          </p15:clr>
        </p15:guide>
        <p15:guide id="3" pos="3983" userDrawn="1">
          <p15:clr>
            <a:srgbClr val="FBAE40"/>
          </p15:clr>
        </p15:guide>
        <p15:guide id="4" pos="2160" userDrawn="1">
          <p15:clr>
            <a:srgbClr val="FBAE40"/>
          </p15:clr>
        </p15:guide>
        <p15:guide id="5" orient="horz" pos="1056" userDrawn="1">
          <p15:clr>
            <a:srgbClr val="FBAE40"/>
          </p15:clr>
        </p15:guide>
        <p15:guide id="7" orient="horz" pos="2400" userDrawn="1">
          <p15:clr>
            <a:srgbClr val="FBAE40"/>
          </p15:clr>
        </p15:guide>
        <p15:guide id="8" orient="horz" pos="37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pPr/>
              <a:t>2022/6/27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2649995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BE68DE55-0579-EC46-BD52-181870AFB63C}"/>
              </a:ext>
            </a:extLst>
          </p:cNvPr>
          <p:cNvSpPr>
            <a:spLocks noGrp="1"/>
          </p:cNvSpPr>
          <p:nvPr>
            <p:ph type="title"/>
          </p:nvPr>
        </p:nvSpPr>
        <p:spPr>
          <a:xfrm>
            <a:off x="714375" y="526778"/>
            <a:ext cx="771525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20" name="Straight Connector 19">
            <a:extLst>
              <a:ext uri="{FF2B5EF4-FFF2-40B4-BE49-F238E27FC236}">
                <a16:creationId xmlns:a16="http://schemas.microsoft.com/office/drawing/2014/main" id="{88200BB2-D6D1-6642-8F66-9B4F37EC8187}"/>
              </a:ext>
            </a:extLst>
          </p:cNvPr>
          <p:cNvCxnSpPr>
            <a:cxnSpLocks/>
          </p:cNvCxnSpPr>
          <p:nvPr userDrawn="1"/>
        </p:nvCxnSpPr>
        <p:spPr>
          <a:xfrm>
            <a:off x="714374" y="13633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F35C2BC9-7AF3-6D49-8036-36D81872E84B}"/>
              </a:ext>
            </a:extLst>
          </p:cNvPr>
          <p:cNvSpPr>
            <a:spLocks noGrp="1"/>
          </p:cNvSpPr>
          <p:nvPr>
            <p:ph idx="10"/>
          </p:nvPr>
        </p:nvSpPr>
        <p:spPr>
          <a:xfrm>
            <a:off x="714374" y="1686758"/>
            <a:ext cx="7688645" cy="4256843"/>
          </a:xfrm>
        </p:spPr>
        <p:txBody>
          <a:bodyPr lIns="0" tIns="0" rIns="0" bIns="0"/>
          <a:lstStyle>
            <a:lvl1pPr marL="171450" indent="-171450">
              <a:buClr>
                <a:schemeClr val="tx2"/>
              </a:buClr>
              <a:buSzPct val="95000"/>
              <a:buFont typeface="Arial" panose="020B0604020202020204" pitchFamily="34" charset="0"/>
              <a:buChar char="•"/>
              <a:defRPr>
                <a:latin typeface="Roboto" panose="02000000000000000000" pitchFamily="2" charset="0"/>
                <a:ea typeface="Roboto" panose="02000000000000000000" pitchFamily="2" charset="0"/>
              </a:defRPr>
            </a:lvl1pPr>
            <a:lvl2pPr marL="5143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2pPr>
            <a:lvl3pPr marL="857250" indent="-17145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3pPr>
            <a:lvl4pPr marL="1200150" indent="-17145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4pPr>
            <a:lvl5pPr marL="15430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80937044-371D-C149-9F72-3D8FBA4605CF}"/>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14" name="Picture 13" descr="The University of Iowa">
            <a:extLst>
              <a:ext uri="{FF2B5EF4-FFF2-40B4-BE49-F238E27FC236}">
                <a16:creationId xmlns:a16="http://schemas.microsoft.com/office/drawing/2014/main" id="{DC5F3A3D-928C-F445-ACB3-2C38F21F6DAC}"/>
              </a:ext>
            </a:extLst>
          </p:cNvPr>
          <p:cNvPicPr>
            <a:picLocks noChangeAspect="1"/>
          </p:cNvPicPr>
          <p:nvPr userDrawn="1"/>
        </p:nvPicPr>
        <p:blipFill>
          <a:blip r:embed="rId2"/>
          <a:stretch>
            <a:fillRect/>
          </a:stretch>
        </p:blipFill>
        <p:spPr>
          <a:xfrm>
            <a:off x="628650" y="6131556"/>
            <a:ext cx="1158766" cy="733885"/>
          </a:xfrm>
          <a:prstGeom prst="rect">
            <a:avLst/>
          </a:prstGeom>
        </p:spPr>
      </p:pic>
      <p:sp>
        <p:nvSpPr>
          <p:cNvPr id="13" name="Footer Placeholder 4">
            <a:extLst>
              <a:ext uri="{FF2B5EF4-FFF2-40B4-BE49-F238E27FC236}">
                <a16:creationId xmlns:a16="http://schemas.microsoft.com/office/drawing/2014/main" id="{52F140A7-DF6E-3245-BC22-1F0E9CFEE8E1}"/>
              </a:ext>
            </a:extLst>
          </p:cNvPr>
          <p:cNvSpPr>
            <a:spLocks noGrp="1"/>
          </p:cNvSpPr>
          <p:nvPr>
            <p:ph type="ftr" sz="quarter" idx="3"/>
          </p:nvPr>
        </p:nvSpPr>
        <p:spPr>
          <a:xfrm>
            <a:off x="1889890"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691165391"/>
      </p:ext>
    </p:extLst>
  </p:cSld>
  <p:clrMapOvr>
    <a:masterClrMapping/>
  </p:clrMapOvr>
  <p:extLst>
    <p:ext uri="{DCECCB84-F9BA-43D5-87BE-67443E8EF086}">
      <p15:sldGuideLst xmlns:p15="http://schemas.microsoft.com/office/powerpoint/2012/main">
        <p15:guide id="1" orient="horz" pos="696" userDrawn="1">
          <p15:clr>
            <a:srgbClr val="FBAE40"/>
          </p15:clr>
        </p15:guide>
        <p15:guide id="2" pos="338" userDrawn="1">
          <p15:clr>
            <a:srgbClr val="FBAE40"/>
          </p15:clr>
        </p15:guide>
        <p15:guide id="3" pos="3983" userDrawn="1">
          <p15:clr>
            <a:srgbClr val="FBAE40"/>
          </p15:clr>
        </p15:guide>
        <p15:guide id="4" pos="2160" userDrawn="1">
          <p15:clr>
            <a:srgbClr val="FBAE40"/>
          </p15:clr>
        </p15:guide>
        <p15:guide id="5" orient="horz" pos="1056" userDrawn="1">
          <p15:clr>
            <a:srgbClr val="FBAE40"/>
          </p15:clr>
        </p15:guide>
        <p15:guide id="7" orient="horz" pos="3744" userDrawn="1">
          <p15:clr>
            <a:srgbClr val="FBAE40"/>
          </p15:clr>
        </p15:guide>
        <p15:guide id="8" orient="horz" pos="240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Text Layout">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2D2F673-8F81-4982-AA66-35312BF3859C}"/>
              </a:ext>
            </a:extLst>
          </p:cNvPr>
          <p:cNvSpPr>
            <a:spLocks noGrp="1"/>
          </p:cNvSpPr>
          <p:nvPr>
            <p:ph type="title"/>
          </p:nvPr>
        </p:nvSpPr>
        <p:spPr>
          <a:xfrm>
            <a:off x="714375" y="526778"/>
            <a:ext cx="771525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714374" y="13633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1686758"/>
            <a:ext cx="3600168" cy="754602"/>
          </a:xfrm>
        </p:spPr>
        <p:txBody>
          <a:bodyPr lIns="0" tIns="0" rIns="0" bIns="0" anchor="b" anchorCtr="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714376" y="2674398"/>
            <a:ext cx="3600164" cy="3279254"/>
          </a:xfrm>
        </p:spPr>
        <p:txBody>
          <a:bodyPr lIns="0" tIns="0" rIns="0" bIns="0">
            <a:normAutofit/>
          </a:bodyPr>
          <a:lstStyle>
            <a:lvl1pPr marL="0" indent="0">
              <a:buSzPct val="95000"/>
              <a:buFont typeface="Arial" panose="020B0604020202020204" pitchFamily="34" charset="0"/>
              <a:buNone/>
              <a:defRPr sz="135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4825293" y="1676706"/>
            <a:ext cx="3600168" cy="754602"/>
          </a:xfrm>
        </p:spPr>
        <p:txBody>
          <a:bodyPr lIns="0" tIns="0" rIns="0" bIns="0" anchor="b" anchorCtr="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4825294" y="2664346"/>
            <a:ext cx="3600168" cy="3279254"/>
          </a:xfrm>
        </p:spPr>
        <p:txBody>
          <a:bodyPr lIns="0" tIns="0" rIns="0" bIns="0">
            <a:normAutofit/>
          </a:bodyPr>
          <a:lstStyle>
            <a:lvl1pPr marL="0" indent="0">
              <a:buSzPct val="95000"/>
              <a:buFont typeface="Arial" panose="020B0604020202020204" pitchFamily="34" charset="0"/>
              <a:buNone/>
              <a:defRPr sz="135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4572000" y="1686758"/>
            <a:ext cx="0" cy="42568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8B99253-B000-1442-A7D2-EB536C15CBCB}"/>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18" name="Picture 17" descr="The University of Iowa">
            <a:extLst>
              <a:ext uri="{FF2B5EF4-FFF2-40B4-BE49-F238E27FC236}">
                <a16:creationId xmlns:a16="http://schemas.microsoft.com/office/drawing/2014/main" id="{A96F9427-B9C2-6F44-ADD6-28635EDF4B29}"/>
              </a:ext>
            </a:extLst>
          </p:cNvPr>
          <p:cNvPicPr>
            <a:picLocks noChangeAspect="1"/>
          </p:cNvPicPr>
          <p:nvPr userDrawn="1"/>
        </p:nvPicPr>
        <p:blipFill>
          <a:blip r:embed="rId2"/>
          <a:stretch>
            <a:fillRect/>
          </a:stretch>
        </p:blipFill>
        <p:spPr>
          <a:xfrm>
            <a:off x="628650" y="6131556"/>
            <a:ext cx="1158766" cy="733885"/>
          </a:xfrm>
          <a:prstGeom prst="rect">
            <a:avLst/>
          </a:prstGeom>
        </p:spPr>
      </p:pic>
      <p:sp>
        <p:nvSpPr>
          <p:cNvPr id="16" name="Footer Placeholder 4">
            <a:extLst>
              <a:ext uri="{FF2B5EF4-FFF2-40B4-BE49-F238E27FC236}">
                <a16:creationId xmlns:a16="http://schemas.microsoft.com/office/drawing/2014/main" id="{45D918E3-A228-4F47-B892-288E22CD6CB2}"/>
              </a:ext>
            </a:extLst>
          </p:cNvPr>
          <p:cNvSpPr>
            <a:spLocks noGrp="1"/>
          </p:cNvSpPr>
          <p:nvPr>
            <p:ph type="ftr" sz="quarter" idx="3"/>
          </p:nvPr>
        </p:nvSpPr>
        <p:spPr>
          <a:xfrm>
            <a:off x="1889890"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2899422758"/>
      </p:ext>
    </p:extLst>
  </p:cSld>
  <p:clrMapOvr>
    <a:masterClrMapping/>
  </p:clrMapOvr>
  <p:extLst>
    <p:ext uri="{DCECCB84-F9BA-43D5-87BE-67443E8EF086}">
      <p15:sldGuideLst xmlns:p15="http://schemas.microsoft.com/office/powerpoint/2012/main">
        <p15:guide id="1" orient="horz" pos="3744" userDrawn="1">
          <p15:clr>
            <a:srgbClr val="FBAE40"/>
          </p15:clr>
        </p15:guide>
        <p15:guide id="2" pos="337" userDrawn="1">
          <p15:clr>
            <a:srgbClr val="FBAE40"/>
          </p15:clr>
        </p15:guide>
        <p15:guide id="3" pos="3983" userDrawn="1">
          <p15:clr>
            <a:srgbClr val="FBAE40"/>
          </p15:clr>
        </p15:guide>
        <p15:guide id="4" pos="2160" userDrawn="1">
          <p15:clr>
            <a:srgbClr val="FBAE40"/>
          </p15:clr>
        </p15:guide>
        <p15:guide id="5" orient="horz" pos="1054" userDrawn="1">
          <p15:clr>
            <a:srgbClr val="FBAE40"/>
          </p15:clr>
        </p15:guide>
        <p15:guide id="6" orient="horz" pos="697" userDrawn="1">
          <p15:clr>
            <a:srgbClr val="FBAE40"/>
          </p15:clr>
        </p15:guide>
        <p15:guide id="7" orient="horz" pos="240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Column Text Layout">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103BAF8-AE0C-4C2A-AFFE-5EFC74007B1B}"/>
              </a:ext>
            </a:extLst>
          </p:cNvPr>
          <p:cNvSpPr>
            <a:spLocks noGrp="1"/>
          </p:cNvSpPr>
          <p:nvPr>
            <p:ph type="title"/>
          </p:nvPr>
        </p:nvSpPr>
        <p:spPr>
          <a:xfrm>
            <a:off x="714375" y="526778"/>
            <a:ext cx="771525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714374" y="13633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1686758"/>
            <a:ext cx="2375055"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714376" y="2674398"/>
            <a:ext cx="2375055" cy="3269204"/>
          </a:xfrm>
        </p:spPr>
        <p:txBody>
          <a:bodyPr lIns="0" tIns="0" rIns="0" bIns="0">
            <a:normAutofit/>
          </a:bodyPr>
          <a:lstStyle>
            <a:lvl1pPr marL="0" indent="0">
              <a:buSzPct val="95000"/>
              <a:buFont typeface="Arial" panose="020B0604020202020204" pitchFamily="34" charset="0"/>
              <a:buNone/>
              <a:defRPr sz="135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462289" y="1686756"/>
            <a:ext cx="2230029"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3462290" y="2674396"/>
            <a:ext cx="2230029" cy="3269204"/>
          </a:xfrm>
        </p:spPr>
        <p:txBody>
          <a:bodyPr lIns="0" tIns="0" rIns="0" bIns="0">
            <a:normAutofit/>
          </a:bodyPr>
          <a:lstStyle>
            <a:lvl1pPr marL="0" indent="0">
              <a:buSzPct val="95000"/>
              <a:buFont typeface="Arial" panose="020B0604020202020204" pitchFamily="34" charset="0"/>
              <a:buNone/>
              <a:defRPr sz="135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047636" y="1686756"/>
            <a:ext cx="2375055"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6047636" y="2674396"/>
            <a:ext cx="2375055" cy="3269204"/>
          </a:xfrm>
        </p:spPr>
        <p:txBody>
          <a:bodyPr lIns="0" tIns="0" rIns="0" bIns="0">
            <a:normAutofit/>
          </a:bodyPr>
          <a:lstStyle>
            <a:lvl1pPr marL="0" indent="0">
              <a:buSzPct val="95000"/>
              <a:buFont typeface="Arial" panose="020B0604020202020204" pitchFamily="34" charset="0"/>
              <a:buNone/>
              <a:defRPr sz="135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5854823"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3282518"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944143A-0CC6-6041-BD38-4C994DA8E0B2}"/>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23" name="Picture 22" descr="The University of Iowa">
            <a:extLst>
              <a:ext uri="{FF2B5EF4-FFF2-40B4-BE49-F238E27FC236}">
                <a16:creationId xmlns:a16="http://schemas.microsoft.com/office/drawing/2014/main" id="{529638AC-0ED3-DE46-BC83-28B1D845EE0F}"/>
              </a:ext>
            </a:extLst>
          </p:cNvPr>
          <p:cNvPicPr>
            <a:picLocks noChangeAspect="1"/>
          </p:cNvPicPr>
          <p:nvPr userDrawn="1"/>
        </p:nvPicPr>
        <p:blipFill>
          <a:blip r:embed="rId2"/>
          <a:stretch>
            <a:fillRect/>
          </a:stretch>
        </p:blipFill>
        <p:spPr>
          <a:xfrm>
            <a:off x="628650" y="6131556"/>
            <a:ext cx="1158766" cy="733885"/>
          </a:xfrm>
          <a:prstGeom prst="rect">
            <a:avLst/>
          </a:prstGeom>
        </p:spPr>
      </p:pic>
      <p:sp>
        <p:nvSpPr>
          <p:cNvPr id="21" name="Footer Placeholder 4">
            <a:extLst>
              <a:ext uri="{FF2B5EF4-FFF2-40B4-BE49-F238E27FC236}">
                <a16:creationId xmlns:a16="http://schemas.microsoft.com/office/drawing/2014/main" id="{642FB62D-41EB-7A41-B0D2-60C8BB6A3166}"/>
              </a:ext>
            </a:extLst>
          </p:cNvPr>
          <p:cNvSpPr>
            <a:spLocks noGrp="1"/>
          </p:cNvSpPr>
          <p:nvPr>
            <p:ph type="ftr" sz="quarter" idx="3"/>
          </p:nvPr>
        </p:nvSpPr>
        <p:spPr>
          <a:xfrm>
            <a:off x="1889890"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2851774748"/>
      </p:ext>
    </p:extLst>
  </p:cSld>
  <p:clrMapOvr>
    <a:masterClrMapping/>
  </p:clrMapOvr>
  <p:extLst>
    <p:ext uri="{DCECCB84-F9BA-43D5-87BE-67443E8EF086}">
      <p15:sldGuideLst xmlns:p15="http://schemas.microsoft.com/office/powerpoint/2012/main">
        <p15:guide id="2" pos="337" userDrawn="1">
          <p15:clr>
            <a:srgbClr val="FBAE40"/>
          </p15:clr>
        </p15:guide>
        <p15:guide id="3" pos="3983" userDrawn="1">
          <p15:clr>
            <a:srgbClr val="FBAE40"/>
          </p15:clr>
        </p15:guide>
        <p15:guide id="4" pos="2160" userDrawn="1">
          <p15:clr>
            <a:srgbClr val="FBAE40"/>
          </p15:clr>
        </p15:guide>
        <p15:guide id="5" orient="horz" pos="1054" userDrawn="1">
          <p15:clr>
            <a:srgbClr val="FBAE40"/>
          </p15:clr>
        </p15:guide>
        <p15:guide id="7" orient="horz" pos="3744" userDrawn="1">
          <p15:clr>
            <a:srgbClr val="FBAE40"/>
          </p15:clr>
        </p15:guide>
        <p15:guide id="8" orient="horz" pos="697" userDrawn="1">
          <p15:clr>
            <a:srgbClr val="FBAE40"/>
          </p15:clr>
        </p15:guide>
        <p15:guide id="9" orient="horz" pos="240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Column Text Layout">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D42FEC1B-FCF8-4508-B227-27323879AC52}"/>
              </a:ext>
            </a:extLst>
          </p:cNvPr>
          <p:cNvSpPr>
            <a:spLocks noGrp="1"/>
          </p:cNvSpPr>
          <p:nvPr>
            <p:ph type="title"/>
          </p:nvPr>
        </p:nvSpPr>
        <p:spPr>
          <a:xfrm>
            <a:off x="714375" y="526778"/>
            <a:ext cx="771525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714374" y="13633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1686758"/>
            <a:ext cx="1769150"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714376" y="2674398"/>
            <a:ext cx="1769150" cy="3269204"/>
          </a:xfrm>
        </p:spPr>
        <p:txBody>
          <a:bodyPr lIns="0" tIns="0" rIns="0" bIns="0">
            <a:normAutofit/>
          </a:bodyPr>
          <a:lstStyle>
            <a:lvl1pPr marL="0" indent="0">
              <a:buSzPct val="95000"/>
              <a:buFont typeface="Arial" panose="020B0604020202020204" pitchFamily="34" charset="0"/>
              <a:buNone/>
              <a:defRPr sz="135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2643188"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2802850" y="1686756"/>
            <a:ext cx="1611570"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2802851" y="2674396"/>
            <a:ext cx="1611570" cy="3269204"/>
          </a:xfrm>
        </p:spPr>
        <p:txBody>
          <a:bodyPr lIns="0" tIns="0" rIns="0" bIns="0">
            <a:normAutofit/>
          </a:bodyPr>
          <a:lstStyle>
            <a:lvl1pPr marL="0" indent="0">
              <a:buSzPct val="95000"/>
              <a:buFont typeface="Arial" panose="020B0604020202020204" pitchFamily="34" charset="0"/>
              <a:buNone/>
              <a:defRPr sz="135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p:nvPr userDrawn="1"/>
        </p:nvCxnSpPr>
        <p:spPr>
          <a:xfrm>
            <a:off x="4572000" y="1686759"/>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4729580" y="1686756"/>
            <a:ext cx="1611570"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4729581" y="2674396"/>
            <a:ext cx="1611570" cy="3269204"/>
          </a:xfrm>
        </p:spPr>
        <p:txBody>
          <a:bodyPr lIns="0" tIns="0" rIns="0" bIns="0">
            <a:normAutofit/>
          </a:bodyPr>
          <a:lstStyle>
            <a:lvl1pPr marL="0" indent="0">
              <a:buSzPct val="95000"/>
              <a:buFont typeface="Arial" panose="020B0604020202020204" pitchFamily="34" charset="0"/>
              <a:buNone/>
              <a:defRPr sz="135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6505575"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6656311" y="1676706"/>
            <a:ext cx="1769150"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6656311" y="2664346"/>
            <a:ext cx="1769150" cy="3269204"/>
          </a:xfrm>
        </p:spPr>
        <p:txBody>
          <a:bodyPr lIns="0" tIns="0" rIns="0" bIns="0">
            <a:normAutofit/>
          </a:bodyPr>
          <a:lstStyle>
            <a:lvl1pPr marL="0" indent="0">
              <a:buSzPct val="95000"/>
              <a:buFont typeface="Arial" panose="020B0604020202020204" pitchFamily="34" charset="0"/>
              <a:buNone/>
              <a:defRPr sz="135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1" name="Rectangle 20">
            <a:extLst>
              <a:ext uri="{FF2B5EF4-FFF2-40B4-BE49-F238E27FC236}">
                <a16:creationId xmlns:a16="http://schemas.microsoft.com/office/drawing/2014/main" id="{55DF11BA-BD6E-E14D-A115-587308DBF4A7}"/>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26" name="Picture 25" descr="The University of Iowa">
            <a:extLst>
              <a:ext uri="{FF2B5EF4-FFF2-40B4-BE49-F238E27FC236}">
                <a16:creationId xmlns:a16="http://schemas.microsoft.com/office/drawing/2014/main" id="{178B6A3E-B578-0F40-9695-2E975D126F8E}"/>
              </a:ext>
            </a:extLst>
          </p:cNvPr>
          <p:cNvPicPr>
            <a:picLocks noChangeAspect="1"/>
          </p:cNvPicPr>
          <p:nvPr userDrawn="1"/>
        </p:nvPicPr>
        <p:blipFill>
          <a:blip r:embed="rId2"/>
          <a:stretch>
            <a:fillRect/>
          </a:stretch>
        </p:blipFill>
        <p:spPr>
          <a:xfrm>
            <a:off x="628650" y="6131556"/>
            <a:ext cx="1158766" cy="733885"/>
          </a:xfrm>
          <a:prstGeom prst="rect">
            <a:avLst/>
          </a:prstGeom>
        </p:spPr>
      </p:pic>
      <p:sp>
        <p:nvSpPr>
          <p:cNvPr id="23" name="Footer Placeholder 4">
            <a:extLst>
              <a:ext uri="{FF2B5EF4-FFF2-40B4-BE49-F238E27FC236}">
                <a16:creationId xmlns:a16="http://schemas.microsoft.com/office/drawing/2014/main" id="{9253C989-F49D-8D4D-BFD5-ECCB6E59B78D}"/>
              </a:ext>
            </a:extLst>
          </p:cNvPr>
          <p:cNvSpPr>
            <a:spLocks noGrp="1"/>
          </p:cNvSpPr>
          <p:nvPr>
            <p:ph type="ftr" sz="quarter" idx="3"/>
          </p:nvPr>
        </p:nvSpPr>
        <p:spPr>
          <a:xfrm>
            <a:off x="1889890"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1772614730"/>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337" userDrawn="1">
          <p15:clr>
            <a:srgbClr val="FBAE40"/>
          </p15:clr>
        </p15:guide>
        <p15:guide id="3" pos="3983" userDrawn="1">
          <p15:clr>
            <a:srgbClr val="FBAE40"/>
          </p15:clr>
        </p15:guide>
        <p15:guide id="4" pos="216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ve Column Text Layout">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8F3E476F-E407-4406-BB4F-38E54533153E}"/>
              </a:ext>
            </a:extLst>
          </p:cNvPr>
          <p:cNvSpPr>
            <a:spLocks noGrp="1"/>
          </p:cNvSpPr>
          <p:nvPr>
            <p:ph type="title"/>
          </p:nvPr>
        </p:nvSpPr>
        <p:spPr>
          <a:xfrm>
            <a:off x="714375" y="526778"/>
            <a:ext cx="771525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714374" y="13633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1686758"/>
            <a:ext cx="1376316" cy="754602"/>
          </a:xfrm>
        </p:spPr>
        <p:txBody>
          <a:bodyPr lIns="0" tIns="0" rIns="0" bIns="0">
            <a:normAutofit/>
          </a:bodyPr>
          <a:lstStyle>
            <a:lvl1pPr marL="0" indent="0">
              <a:buSzPct val="95000"/>
              <a:buFont typeface="Arial" panose="020B0604020202020204" pitchFamily="34" charset="0"/>
              <a:buNone/>
              <a:defRPr sz="15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714377" y="2850484"/>
            <a:ext cx="1376316" cy="3093116"/>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a:cxnSpLocks/>
          </p:cNvCxnSpPr>
          <p:nvPr userDrawn="1"/>
        </p:nvCxnSpPr>
        <p:spPr>
          <a:xfrm>
            <a:off x="2258902" y="1686760"/>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ACA73044-ABA5-4A68-81D4-75723F104CFB}"/>
              </a:ext>
            </a:extLst>
          </p:cNvPr>
          <p:cNvSpPr>
            <a:spLocks noGrp="1"/>
          </p:cNvSpPr>
          <p:nvPr>
            <p:ph idx="11" hasCustomPrompt="1"/>
          </p:nvPr>
        </p:nvSpPr>
        <p:spPr>
          <a:xfrm>
            <a:off x="2421752" y="1686758"/>
            <a:ext cx="1218227" cy="754602"/>
          </a:xfrm>
        </p:spPr>
        <p:txBody>
          <a:bodyPr lIns="0" tIns="0" rIns="0" bIns="0">
            <a:normAutofit/>
          </a:bodyPr>
          <a:lstStyle>
            <a:lvl1pPr marL="0" indent="0">
              <a:buSzPct val="95000"/>
              <a:buFont typeface="Arial" panose="020B0604020202020204" pitchFamily="34" charset="0"/>
              <a:buNone/>
              <a:defRPr sz="15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5" name="Content Placeholder 2">
            <a:extLst>
              <a:ext uri="{FF2B5EF4-FFF2-40B4-BE49-F238E27FC236}">
                <a16:creationId xmlns:a16="http://schemas.microsoft.com/office/drawing/2014/main" id="{D69FEDBA-37CD-4D7E-A729-6821E598E67D}"/>
              </a:ext>
            </a:extLst>
          </p:cNvPr>
          <p:cNvSpPr>
            <a:spLocks noGrp="1"/>
          </p:cNvSpPr>
          <p:nvPr>
            <p:ph idx="12" hasCustomPrompt="1"/>
          </p:nvPr>
        </p:nvSpPr>
        <p:spPr>
          <a:xfrm>
            <a:off x="2421753" y="2850484"/>
            <a:ext cx="1213465" cy="3093116"/>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3799644" y="1686759"/>
            <a:ext cx="0" cy="42568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id="{B96DFA0C-E450-4893-8C79-6243F5697984}"/>
              </a:ext>
            </a:extLst>
          </p:cNvPr>
          <p:cNvSpPr>
            <a:spLocks noGrp="1"/>
          </p:cNvSpPr>
          <p:nvPr>
            <p:ph idx="13" hasCustomPrompt="1"/>
          </p:nvPr>
        </p:nvSpPr>
        <p:spPr>
          <a:xfrm>
            <a:off x="3960918" y="1686758"/>
            <a:ext cx="1213465" cy="754602"/>
          </a:xfrm>
        </p:spPr>
        <p:txBody>
          <a:bodyPr lIns="0" tIns="0" rIns="0" bIns="0">
            <a:normAutofit/>
          </a:bodyPr>
          <a:lstStyle>
            <a:lvl1pPr marL="0" indent="0">
              <a:buSzPct val="95000"/>
              <a:buFont typeface="Arial" panose="020B0604020202020204" pitchFamily="34" charset="0"/>
              <a:buNone/>
              <a:defRPr sz="15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7" name="Content Placeholder 2">
            <a:extLst>
              <a:ext uri="{FF2B5EF4-FFF2-40B4-BE49-F238E27FC236}">
                <a16:creationId xmlns:a16="http://schemas.microsoft.com/office/drawing/2014/main" id="{E9D9C274-DDDD-4725-8A7B-113147DD7832}"/>
              </a:ext>
            </a:extLst>
          </p:cNvPr>
          <p:cNvSpPr>
            <a:spLocks noGrp="1"/>
          </p:cNvSpPr>
          <p:nvPr>
            <p:ph idx="14" hasCustomPrompt="1"/>
          </p:nvPr>
        </p:nvSpPr>
        <p:spPr>
          <a:xfrm>
            <a:off x="3960918" y="2850484"/>
            <a:ext cx="1213465" cy="3093116"/>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a:cxnSpLocks/>
          </p:cNvCxnSpPr>
          <p:nvPr userDrawn="1"/>
        </p:nvCxnSpPr>
        <p:spPr>
          <a:xfrm>
            <a:off x="5348932" y="1686760"/>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F93742B6-D009-4AB4-BBDC-24522E901BB5}"/>
              </a:ext>
            </a:extLst>
          </p:cNvPr>
          <p:cNvSpPr>
            <a:spLocks noGrp="1"/>
          </p:cNvSpPr>
          <p:nvPr>
            <p:ph idx="15" hasCustomPrompt="1"/>
          </p:nvPr>
        </p:nvSpPr>
        <p:spPr>
          <a:xfrm>
            <a:off x="5511783" y="1686758"/>
            <a:ext cx="1213465" cy="754602"/>
          </a:xfrm>
        </p:spPr>
        <p:txBody>
          <a:bodyPr lIns="0" tIns="0" rIns="0" bIns="0">
            <a:normAutofit/>
          </a:bodyPr>
          <a:lstStyle>
            <a:lvl1pPr marL="0" indent="0">
              <a:buSzPct val="95000"/>
              <a:buFont typeface="Arial" panose="020B0604020202020204" pitchFamily="34" charset="0"/>
              <a:buNone/>
              <a:defRPr sz="15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9" name="Content Placeholder 2">
            <a:extLst>
              <a:ext uri="{FF2B5EF4-FFF2-40B4-BE49-F238E27FC236}">
                <a16:creationId xmlns:a16="http://schemas.microsoft.com/office/drawing/2014/main" id="{90357619-5F6A-4C63-90C3-32B37CE73C91}"/>
              </a:ext>
            </a:extLst>
          </p:cNvPr>
          <p:cNvSpPr>
            <a:spLocks noGrp="1"/>
          </p:cNvSpPr>
          <p:nvPr>
            <p:ph idx="16" hasCustomPrompt="1"/>
          </p:nvPr>
        </p:nvSpPr>
        <p:spPr>
          <a:xfrm>
            <a:off x="5511783" y="2850484"/>
            <a:ext cx="1213465" cy="3093116"/>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3" name="Straight Connector 22">
            <a:extLst>
              <a:ext uri="{FF2B5EF4-FFF2-40B4-BE49-F238E27FC236}">
                <a16:creationId xmlns:a16="http://schemas.microsoft.com/office/drawing/2014/main" id="{55F5ADDF-F780-4384-87F4-30070C81BB29}"/>
              </a:ext>
            </a:extLst>
          </p:cNvPr>
          <p:cNvCxnSpPr>
            <a:cxnSpLocks/>
          </p:cNvCxnSpPr>
          <p:nvPr userDrawn="1"/>
        </p:nvCxnSpPr>
        <p:spPr>
          <a:xfrm>
            <a:off x="6888098" y="1686760"/>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Content Placeholder 2">
            <a:extLst>
              <a:ext uri="{FF2B5EF4-FFF2-40B4-BE49-F238E27FC236}">
                <a16:creationId xmlns:a16="http://schemas.microsoft.com/office/drawing/2014/main" id="{035F8812-D495-478D-828C-D8CF0753EEB5}"/>
              </a:ext>
            </a:extLst>
          </p:cNvPr>
          <p:cNvSpPr>
            <a:spLocks noGrp="1"/>
          </p:cNvSpPr>
          <p:nvPr>
            <p:ph idx="17" hasCustomPrompt="1"/>
          </p:nvPr>
        </p:nvSpPr>
        <p:spPr>
          <a:xfrm>
            <a:off x="7050950" y="1686758"/>
            <a:ext cx="1376315" cy="754602"/>
          </a:xfrm>
        </p:spPr>
        <p:txBody>
          <a:bodyPr lIns="0" tIns="0" rIns="0" bIns="0">
            <a:normAutofit/>
          </a:bodyPr>
          <a:lstStyle>
            <a:lvl1pPr marL="0" indent="0">
              <a:buSzPct val="95000"/>
              <a:buFont typeface="Arial" panose="020B0604020202020204" pitchFamily="34" charset="0"/>
              <a:buNone/>
              <a:defRPr sz="15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31" name="Content Placeholder 2">
            <a:extLst>
              <a:ext uri="{FF2B5EF4-FFF2-40B4-BE49-F238E27FC236}">
                <a16:creationId xmlns:a16="http://schemas.microsoft.com/office/drawing/2014/main" id="{338FA747-D085-4909-A6FE-575A5C652420}"/>
              </a:ext>
            </a:extLst>
          </p:cNvPr>
          <p:cNvSpPr>
            <a:spLocks noGrp="1"/>
          </p:cNvSpPr>
          <p:nvPr>
            <p:ph idx="18" hasCustomPrompt="1"/>
          </p:nvPr>
        </p:nvSpPr>
        <p:spPr>
          <a:xfrm>
            <a:off x="7050950" y="2850484"/>
            <a:ext cx="1378675" cy="3093116"/>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32" name="Rectangle 31">
            <a:extLst>
              <a:ext uri="{FF2B5EF4-FFF2-40B4-BE49-F238E27FC236}">
                <a16:creationId xmlns:a16="http://schemas.microsoft.com/office/drawing/2014/main" id="{8A4AB6F8-D05F-8E40-A637-083D1274FB35}"/>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38" name="Picture 37" descr="The University of Iowa">
            <a:extLst>
              <a:ext uri="{FF2B5EF4-FFF2-40B4-BE49-F238E27FC236}">
                <a16:creationId xmlns:a16="http://schemas.microsoft.com/office/drawing/2014/main" id="{03F28A08-B979-7F4D-A857-AE155CAB0EE7}"/>
              </a:ext>
            </a:extLst>
          </p:cNvPr>
          <p:cNvPicPr>
            <a:picLocks noChangeAspect="1"/>
          </p:cNvPicPr>
          <p:nvPr userDrawn="1"/>
        </p:nvPicPr>
        <p:blipFill>
          <a:blip r:embed="rId2"/>
          <a:stretch>
            <a:fillRect/>
          </a:stretch>
        </p:blipFill>
        <p:spPr>
          <a:xfrm>
            <a:off x="628650" y="6131556"/>
            <a:ext cx="1158766" cy="733885"/>
          </a:xfrm>
          <a:prstGeom prst="rect">
            <a:avLst/>
          </a:prstGeom>
        </p:spPr>
      </p:pic>
      <p:sp>
        <p:nvSpPr>
          <p:cNvPr id="36" name="Footer Placeholder 4">
            <a:extLst>
              <a:ext uri="{FF2B5EF4-FFF2-40B4-BE49-F238E27FC236}">
                <a16:creationId xmlns:a16="http://schemas.microsoft.com/office/drawing/2014/main" id="{48092FCE-E544-874D-A440-7B68904C34DF}"/>
              </a:ext>
            </a:extLst>
          </p:cNvPr>
          <p:cNvSpPr>
            <a:spLocks noGrp="1"/>
          </p:cNvSpPr>
          <p:nvPr>
            <p:ph type="ftr" sz="quarter" idx="3"/>
          </p:nvPr>
        </p:nvSpPr>
        <p:spPr>
          <a:xfrm>
            <a:off x="1889890"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439371316"/>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337" userDrawn="1">
          <p15:clr>
            <a:srgbClr val="FBAE40"/>
          </p15:clr>
        </p15:guide>
        <p15:guide id="3" pos="3983" userDrawn="1">
          <p15:clr>
            <a:srgbClr val="FBAE40"/>
          </p15:clr>
        </p15:guide>
        <p15:guide id="4" pos="216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x1 Grid Layout">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83F529D-C880-45A0-81D8-FD2CC04E07D8}"/>
              </a:ext>
            </a:extLst>
          </p:cNvPr>
          <p:cNvSpPr>
            <a:spLocks noGrp="1"/>
          </p:cNvSpPr>
          <p:nvPr>
            <p:ph type="title"/>
          </p:nvPr>
        </p:nvSpPr>
        <p:spPr>
          <a:xfrm>
            <a:off x="714375" y="526778"/>
            <a:ext cx="771525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714374" y="13633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1686759"/>
            <a:ext cx="7716440" cy="319591"/>
          </a:xfrm>
        </p:spPr>
        <p:txBody>
          <a:bodyPr lIns="0" tIns="0" rIns="0" bIns="0">
            <a:no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714376" y="2120010"/>
            <a:ext cx="7716440" cy="754602"/>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711994" y="3098307"/>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714377" y="3291760"/>
            <a:ext cx="7716440" cy="328016"/>
          </a:xfrm>
        </p:spPr>
        <p:txBody>
          <a:bodyPr lIns="0" tIns="0" rIns="0" bIns="0">
            <a:no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714378" y="3725012"/>
            <a:ext cx="7716440" cy="644563"/>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713184" y="4520213"/>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714379" y="4753993"/>
            <a:ext cx="7716440" cy="319591"/>
          </a:xfrm>
        </p:spPr>
        <p:txBody>
          <a:bodyPr lIns="0" tIns="0" rIns="0" bIns="0">
            <a:no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714379" y="5187244"/>
            <a:ext cx="7716440" cy="754602"/>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15" name="Rectangle 14">
            <a:extLst>
              <a:ext uri="{FF2B5EF4-FFF2-40B4-BE49-F238E27FC236}">
                <a16:creationId xmlns:a16="http://schemas.microsoft.com/office/drawing/2014/main" id="{55E76717-4761-EC4B-BDB1-C130638E59C3}"/>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20" name="Picture 19" descr="The University of Iowa">
            <a:extLst>
              <a:ext uri="{FF2B5EF4-FFF2-40B4-BE49-F238E27FC236}">
                <a16:creationId xmlns:a16="http://schemas.microsoft.com/office/drawing/2014/main" id="{40242CE7-09BD-8143-AE27-4BF193790A81}"/>
              </a:ext>
            </a:extLst>
          </p:cNvPr>
          <p:cNvPicPr>
            <a:picLocks noChangeAspect="1"/>
          </p:cNvPicPr>
          <p:nvPr userDrawn="1"/>
        </p:nvPicPr>
        <p:blipFill>
          <a:blip r:embed="rId2"/>
          <a:stretch>
            <a:fillRect/>
          </a:stretch>
        </p:blipFill>
        <p:spPr>
          <a:xfrm>
            <a:off x="628650" y="6131556"/>
            <a:ext cx="1158766" cy="733885"/>
          </a:xfrm>
          <a:prstGeom prst="rect">
            <a:avLst/>
          </a:prstGeom>
        </p:spPr>
      </p:pic>
      <p:sp>
        <p:nvSpPr>
          <p:cNvPr id="16" name="Footer Placeholder 4">
            <a:extLst>
              <a:ext uri="{FF2B5EF4-FFF2-40B4-BE49-F238E27FC236}">
                <a16:creationId xmlns:a16="http://schemas.microsoft.com/office/drawing/2014/main" id="{AF415A2A-5C4A-BE45-8CAF-820EC97BED1D}"/>
              </a:ext>
            </a:extLst>
          </p:cNvPr>
          <p:cNvSpPr>
            <a:spLocks noGrp="1"/>
          </p:cNvSpPr>
          <p:nvPr>
            <p:ph type="ftr" sz="quarter" idx="3"/>
          </p:nvPr>
        </p:nvSpPr>
        <p:spPr>
          <a:xfrm>
            <a:off x="1889890"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840878860"/>
      </p:ext>
    </p:extLst>
  </p:cSld>
  <p:clrMapOvr>
    <a:masterClrMapping/>
  </p:clrMapOvr>
  <p:extLst>
    <p:ext uri="{DCECCB84-F9BA-43D5-87BE-67443E8EF086}">
      <p15:sldGuideLst xmlns:p15="http://schemas.microsoft.com/office/powerpoint/2012/main">
        <p15:guide id="2" pos="337" userDrawn="1">
          <p15:clr>
            <a:srgbClr val="FBAE40"/>
          </p15:clr>
        </p15:guide>
        <p15:guide id="3" pos="3983" userDrawn="1">
          <p15:clr>
            <a:srgbClr val="FBAE40"/>
          </p15:clr>
        </p15:guide>
        <p15:guide id="4" pos="216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x2 Grid Layout">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3A9A771B-4FFF-4EBF-A07A-0D6292AC2FE3}"/>
              </a:ext>
            </a:extLst>
          </p:cNvPr>
          <p:cNvSpPr>
            <a:spLocks noGrp="1"/>
          </p:cNvSpPr>
          <p:nvPr>
            <p:ph type="title"/>
          </p:nvPr>
        </p:nvSpPr>
        <p:spPr>
          <a:xfrm>
            <a:off x="714375" y="526778"/>
            <a:ext cx="771525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714374" y="13633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1686759"/>
            <a:ext cx="3566879" cy="319591"/>
          </a:xfrm>
        </p:spPr>
        <p:txBody>
          <a:bodyPr lIns="0" tIns="0" rIns="0" bIns="0">
            <a:no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714376" y="2120010"/>
            <a:ext cx="3566879" cy="754602"/>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711994" y="3098307"/>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714377" y="3291760"/>
            <a:ext cx="3566879" cy="328016"/>
          </a:xfrm>
        </p:spPr>
        <p:txBody>
          <a:bodyPr lIns="0" tIns="0" rIns="0" bIns="0">
            <a:no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714378" y="3725012"/>
            <a:ext cx="3566879" cy="644563"/>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713184" y="4520213"/>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714379" y="4753993"/>
            <a:ext cx="3566879" cy="319591"/>
          </a:xfrm>
        </p:spPr>
        <p:txBody>
          <a:bodyPr lIns="0" tIns="0" rIns="0" bIns="0">
            <a:no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714379" y="5187244"/>
            <a:ext cx="3566879" cy="754602"/>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28" name="Straight Connector 27">
            <a:extLst>
              <a:ext uri="{FF2B5EF4-FFF2-40B4-BE49-F238E27FC236}">
                <a16:creationId xmlns:a16="http://schemas.microsoft.com/office/drawing/2014/main" id="{AA23041F-D604-4688-B75A-90D37AFDDB0E}"/>
              </a:ext>
            </a:extLst>
          </p:cNvPr>
          <p:cNvCxnSpPr/>
          <p:nvPr userDrawn="1"/>
        </p:nvCxnSpPr>
        <p:spPr>
          <a:xfrm>
            <a:off x="4572000" y="1686759"/>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F7B91F83-8428-4E5A-9C88-17829B687B77}"/>
              </a:ext>
            </a:extLst>
          </p:cNvPr>
          <p:cNvSpPr>
            <a:spLocks noGrp="1"/>
          </p:cNvSpPr>
          <p:nvPr>
            <p:ph idx="15" hasCustomPrompt="1"/>
          </p:nvPr>
        </p:nvSpPr>
        <p:spPr>
          <a:xfrm>
            <a:off x="4862772" y="1688512"/>
            <a:ext cx="3566879" cy="319591"/>
          </a:xfrm>
        </p:spPr>
        <p:txBody>
          <a:bodyPr lIns="0" tIns="0" rIns="0" bIns="0">
            <a:no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3" name="Content Placeholder 2">
            <a:extLst>
              <a:ext uri="{FF2B5EF4-FFF2-40B4-BE49-F238E27FC236}">
                <a16:creationId xmlns:a16="http://schemas.microsoft.com/office/drawing/2014/main" id="{ADB1D581-6D4C-4716-AE96-DBB4F953B95C}"/>
              </a:ext>
            </a:extLst>
          </p:cNvPr>
          <p:cNvSpPr>
            <a:spLocks noGrp="1"/>
          </p:cNvSpPr>
          <p:nvPr>
            <p:ph idx="16" hasCustomPrompt="1"/>
          </p:nvPr>
        </p:nvSpPr>
        <p:spPr>
          <a:xfrm>
            <a:off x="4862773" y="2121764"/>
            <a:ext cx="3566879" cy="754602"/>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4" name="Content Placeholder 2">
            <a:extLst>
              <a:ext uri="{FF2B5EF4-FFF2-40B4-BE49-F238E27FC236}">
                <a16:creationId xmlns:a16="http://schemas.microsoft.com/office/drawing/2014/main" id="{279BA4B0-A083-4A1F-9D3B-A041B59E7C22}"/>
              </a:ext>
            </a:extLst>
          </p:cNvPr>
          <p:cNvSpPr>
            <a:spLocks noGrp="1"/>
          </p:cNvSpPr>
          <p:nvPr>
            <p:ph idx="17" hasCustomPrompt="1"/>
          </p:nvPr>
        </p:nvSpPr>
        <p:spPr>
          <a:xfrm>
            <a:off x="4862773" y="3293514"/>
            <a:ext cx="3566879" cy="328016"/>
          </a:xfrm>
        </p:spPr>
        <p:txBody>
          <a:bodyPr lIns="0" tIns="0" rIns="0" bIns="0">
            <a:no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5" name="Content Placeholder 2">
            <a:extLst>
              <a:ext uri="{FF2B5EF4-FFF2-40B4-BE49-F238E27FC236}">
                <a16:creationId xmlns:a16="http://schemas.microsoft.com/office/drawing/2014/main" id="{8FDD4A4D-E1FC-4E83-A8AA-A324B6B0E441}"/>
              </a:ext>
            </a:extLst>
          </p:cNvPr>
          <p:cNvSpPr>
            <a:spLocks noGrp="1"/>
          </p:cNvSpPr>
          <p:nvPr>
            <p:ph idx="18" hasCustomPrompt="1"/>
          </p:nvPr>
        </p:nvSpPr>
        <p:spPr>
          <a:xfrm>
            <a:off x="4862774" y="3726767"/>
            <a:ext cx="3566879" cy="644563"/>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6" name="Content Placeholder 2">
            <a:extLst>
              <a:ext uri="{FF2B5EF4-FFF2-40B4-BE49-F238E27FC236}">
                <a16:creationId xmlns:a16="http://schemas.microsoft.com/office/drawing/2014/main" id="{DE8E7D5C-ACCB-47E6-A3F5-6F3F51A0F37F}"/>
              </a:ext>
            </a:extLst>
          </p:cNvPr>
          <p:cNvSpPr>
            <a:spLocks noGrp="1"/>
          </p:cNvSpPr>
          <p:nvPr>
            <p:ph idx="19" hasCustomPrompt="1"/>
          </p:nvPr>
        </p:nvSpPr>
        <p:spPr>
          <a:xfrm>
            <a:off x="4862775" y="4755747"/>
            <a:ext cx="3566879" cy="319591"/>
          </a:xfrm>
        </p:spPr>
        <p:txBody>
          <a:bodyPr lIns="0" tIns="0" rIns="0" bIns="0">
            <a:no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7" name="Content Placeholder 2">
            <a:extLst>
              <a:ext uri="{FF2B5EF4-FFF2-40B4-BE49-F238E27FC236}">
                <a16:creationId xmlns:a16="http://schemas.microsoft.com/office/drawing/2014/main" id="{659D9DC4-BB53-4441-9B74-84922B369948}"/>
              </a:ext>
            </a:extLst>
          </p:cNvPr>
          <p:cNvSpPr>
            <a:spLocks noGrp="1"/>
          </p:cNvSpPr>
          <p:nvPr>
            <p:ph idx="20" hasCustomPrompt="1"/>
          </p:nvPr>
        </p:nvSpPr>
        <p:spPr>
          <a:xfrm>
            <a:off x="4862776" y="5188998"/>
            <a:ext cx="3566879" cy="754602"/>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9" name="Rectangle 28">
            <a:extLst>
              <a:ext uri="{FF2B5EF4-FFF2-40B4-BE49-F238E27FC236}">
                <a16:creationId xmlns:a16="http://schemas.microsoft.com/office/drawing/2014/main" id="{A774845D-2BF0-2740-9880-8D2B0EBB22B7}"/>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39" name="Picture 38" descr="The University of Iowa">
            <a:extLst>
              <a:ext uri="{FF2B5EF4-FFF2-40B4-BE49-F238E27FC236}">
                <a16:creationId xmlns:a16="http://schemas.microsoft.com/office/drawing/2014/main" id="{0BB6734F-670C-234F-9B83-4953BF83CF18}"/>
              </a:ext>
            </a:extLst>
          </p:cNvPr>
          <p:cNvPicPr>
            <a:picLocks noChangeAspect="1"/>
          </p:cNvPicPr>
          <p:nvPr userDrawn="1"/>
        </p:nvPicPr>
        <p:blipFill>
          <a:blip r:embed="rId2"/>
          <a:stretch>
            <a:fillRect/>
          </a:stretch>
        </p:blipFill>
        <p:spPr>
          <a:xfrm>
            <a:off x="628650" y="6131556"/>
            <a:ext cx="1158766" cy="733885"/>
          </a:xfrm>
          <a:prstGeom prst="rect">
            <a:avLst/>
          </a:prstGeom>
        </p:spPr>
      </p:pic>
      <p:sp>
        <p:nvSpPr>
          <p:cNvPr id="34" name="Footer Placeholder 4">
            <a:extLst>
              <a:ext uri="{FF2B5EF4-FFF2-40B4-BE49-F238E27FC236}">
                <a16:creationId xmlns:a16="http://schemas.microsoft.com/office/drawing/2014/main" id="{7695749F-B8A1-694A-8E96-E3DE4B0E92E9}"/>
              </a:ext>
            </a:extLst>
          </p:cNvPr>
          <p:cNvSpPr>
            <a:spLocks noGrp="1"/>
          </p:cNvSpPr>
          <p:nvPr>
            <p:ph type="ftr" sz="quarter" idx="3"/>
          </p:nvPr>
        </p:nvSpPr>
        <p:spPr>
          <a:xfrm>
            <a:off x="1889890"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3435829950"/>
      </p:ext>
    </p:extLst>
  </p:cSld>
  <p:clrMapOvr>
    <a:masterClrMapping/>
  </p:clrMapOvr>
  <p:extLst>
    <p:ext uri="{DCECCB84-F9BA-43D5-87BE-67443E8EF086}">
      <p15:sldGuideLst xmlns:p15="http://schemas.microsoft.com/office/powerpoint/2012/main">
        <p15:guide id="2" pos="337" userDrawn="1">
          <p15:clr>
            <a:srgbClr val="FBAE40"/>
          </p15:clr>
        </p15:guide>
        <p15:guide id="3" pos="3983" userDrawn="1">
          <p15:clr>
            <a:srgbClr val="FBAE40"/>
          </p15:clr>
        </p15:guide>
        <p15:guide id="4" pos="216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x2 Grid Layout">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31EE2C71-E6FD-4A5F-BC00-7290049C4471}"/>
              </a:ext>
            </a:extLst>
          </p:cNvPr>
          <p:cNvSpPr>
            <a:spLocks noGrp="1"/>
          </p:cNvSpPr>
          <p:nvPr>
            <p:ph type="title"/>
          </p:nvPr>
        </p:nvSpPr>
        <p:spPr>
          <a:xfrm>
            <a:off x="714375" y="526778"/>
            <a:ext cx="771525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714374" y="13633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1686759"/>
            <a:ext cx="3579002" cy="319591"/>
          </a:xfrm>
        </p:spPr>
        <p:txBody>
          <a:bodyPr lIns="0" tIns="0" rIns="0" bIns="0">
            <a:no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714377" y="2120011"/>
            <a:ext cx="3579002" cy="417141"/>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711994" y="2760956"/>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5FC9698A-599E-4227-BA19-18EFBBF3E0DD}"/>
              </a:ext>
            </a:extLst>
          </p:cNvPr>
          <p:cNvSpPr>
            <a:spLocks noGrp="1"/>
          </p:cNvSpPr>
          <p:nvPr>
            <p:ph idx="11" hasCustomPrompt="1"/>
          </p:nvPr>
        </p:nvSpPr>
        <p:spPr>
          <a:xfrm>
            <a:off x="715571" y="2904081"/>
            <a:ext cx="3579002" cy="319591"/>
          </a:xfrm>
        </p:spPr>
        <p:txBody>
          <a:bodyPr lIns="0" tIns="0" rIns="0" bIns="0">
            <a:no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18" name="Content Placeholder 2">
            <a:extLst>
              <a:ext uri="{FF2B5EF4-FFF2-40B4-BE49-F238E27FC236}">
                <a16:creationId xmlns:a16="http://schemas.microsoft.com/office/drawing/2014/main" id="{C4B470A9-B821-4D01-8FB4-31DF303421A9}"/>
              </a:ext>
            </a:extLst>
          </p:cNvPr>
          <p:cNvSpPr>
            <a:spLocks noGrp="1"/>
          </p:cNvSpPr>
          <p:nvPr>
            <p:ph idx="12" hasCustomPrompt="1"/>
          </p:nvPr>
        </p:nvSpPr>
        <p:spPr>
          <a:xfrm>
            <a:off x="715573" y="3337334"/>
            <a:ext cx="3579002" cy="304911"/>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713184" y="3792244"/>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0C507C81-6817-4069-BC84-0CE4705AE16C}"/>
              </a:ext>
            </a:extLst>
          </p:cNvPr>
          <p:cNvSpPr>
            <a:spLocks noGrp="1"/>
          </p:cNvSpPr>
          <p:nvPr>
            <p:ph idx="15" hasCustomPrompt="1"/>
          </p:nvPr>
        </p:nvSpPr>
        <p:spPr>
          <a:xfrm>
            <a:off x="715574" y="3970621"/>
            <a:ext cx="3579002" cy="319591"/>
          </a:xfrm>
        </p:spPr>
        <p:txBody>
          <a:bodyPr lIns="0" tIns="0" rIns="0" bIns="0">
            <a:no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3" name="Content Placeholder 2">
            <a:extLst>
              <a:ext uri="{FF2B5EF4-FFF2-40B4-BE49-F238E27FC236}">
                <a16:creationId xmlns:a16="http://schemas.microsoft.com/office/drawing/2014/main" id="{94103820-8C7A-497C-BCBA-2CFEB4549C83}"/>
              </a:ext>
            </a:extLst>
          </p:cNvPr>
          <p:cNvSpPr>
            <a:spLocks noGrp="1"/>
          </p:cNvSpPr>
          <p:nvPr>
            <p:ph idx="16" hasCustomPrompt="1"/>
          </p:nvPr>
        </p:nvSpPr>
        <p:spPr>
          <a:xfrm>
            <a:off x="715576" y="4403874"/>
            <a:ext cx="3579002" cy="310972"/>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16" name="Straight Connector 15">
            <a:extLst>
              <a:ext uri="{FF2B5EF4-FFF2-40B4-BE49-F238E27FC236}">
                <a16:creationId xmlns:a16="http://schemas.microsoft.com/office/drawing/2014/main" id="{1F1CE437-6AD8-4170-8DC8-66894266CE06}"/>
              </a:ext>
            </a:extLst>
          </p:cNvPr>
          <p:cNvCxnSpPr/>
          <p:nvPr userDrawn="1"/>
        </p:nvCxnSpPr>
        <p:spPr>
          <a:xfrm>
            <a:off x="714380" y="4885677"/>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0C02F409-DCF5-4241-BB5E-6E37CC8D3518}"/>
              </a:ext>
            </a:extLst>
          </p:cNvPr>
          <p:cNvSpPr>
            <a:spLocks noGrp="1"/>
          </p:cNvSpPr>
          <p:nvPr>
            <p:ph idx="13" hasCustomPrompt="1"/>
          </p:nvPr>
        </p:nvSpPr>
        <p:spPr>
          <a:xfrm>
            <a:off x="715573" y="5089030"/>
            <a:ext cx="3579002" cy="319591"/>
          </a:xfrm>
        </p:spPr>
        <p:txBody>
          <a:bodyPr lIns="0" tIns="0" rIns="0" bIns="0">
            <a:no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0" name="Content Placeholder 2">
            <a:extLst>
              <a:ext uri="{FF2B5EF4-FFF2-40B4-BE49-F238E27FC236}">
                <a16:creationId xmlns:a16="http://schemas.microsoft.com/office/drawing/2014/main" id="{2AC426E8-7005-475F-BC32-B5F0BA7A8A4C}"/>
              </a:ext>
            </a:extLst>
          </p:cNvPr>
          <p:cNvSpPr>
            <a:spLocks noGrp="1"/>
          </p:cNvSpPr>
          <p:nvPr>
            <p:ph idx="14" hasCustomPrompt="1"/>
          </p:nvPr>
        </p:nvSpPr>
        <p:spPr>
          <a:xfrm>
            <a:off x="715574" y="5522282"/>
            <a:ext cx="3579002" cy="417141"/>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34" name="Straight Connector 33">
            <a:extLst>
              <a:ext uri="{FF2B5EF4-FFF2-40B4-BE49-F238E27FC236}">
                <a16:creationId xmlns:a16="http://schemas.microsoft.com/office/drawing/2014/main" id="{8222804C-AFDD-4E8C-BFDC-31326A2127FA}"/>
              </a:ext>
            </a:extLst>
          </p:cNvPr>
          <p:cNvCxnSpPr/>
          <p:nvPr userDrawn="1"/>
        </p:nvCxnSpPr>
        <p:spPr>
          <a:xfrm>
            <a:off x="4572000" y="1686759"/>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66342B0E-1F8B-4D4C-ABA7-E43BC2B3F4AE}"/>
              </a:ext>
            </a:extLst>
          </p:cNvPr>
          <p:cNvSpPr>
            <a:spLocks noGrp="1"/>
          </p:cNvSpPr>
          <p:nvPr>
            <p:ph idx="17" hasCustomPrompt="1"/>
          </p:nvPr>
        </p:nvSpPr>
        <p:spPr>
          <a:xfrm>
            <a:off x="4850622" y="1688232"/>
            <a:ext cx="3579002" cy="319591"/>
          </a:xfrm>
        </p:spPr>
        <p:txBody>
          <a:bodyPr lIns="0" tIns="0" rIns="0" bIns="0">
            <a:no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5" name="Content Placeholder 2">
            <a:extLst>
              <a:ext uri="{FF2B5EF4-FFF2-40B4-BE49-F238E27FC236}">
                <a16:creationId xmlns:a16="http://schemas.microsoft.com/office/drawing/2014/main" id="{FCF3285B-83DB-4917-9F24-EC0C964DE403}"/>
              </a:ext>
            </a:extLst>
          </p:cNvPr>
          <p:cNvSpPr>
            <a:spLocks noGrp="1"/>
          </p:cNvSpPr>
          <p:nvPr>
            <p:ph idx="18" hasCustomPrompt="1"/>
          </p:nvPr>
        </p:nvSpPr>
        <p:spPr>
          <a:xfrm>
            <a:off x="4850623" y="2121485"/>
            <a:ext cx="3579002" cy="417141"/>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6" name="Content Placeholder 2">
            <a:extLst>
              <a:ext uri="{FF2B5EF4-FFF2-40B4-BE49-F238E27FC236}">
                <a16:creationId xmlns:a16="http://schemas.microsoft.com/office/drawing/2014/main" id="{8C88D8B1-0044-4EC5-B4CD-DB1095F378A4}"/>
              </a:ext>
            </a:extLst>
          </p:cNvPr>
          <p:cNvSpPr>
            <a:spLocks noGrp="1"/>
          </p:cNvSpPr>
          <p:nvPr>
            <p:ph idx="19" hasCustomPrompt="1"/>
          </p:nvPr>
        </p:nvSpPr>
        <p:spPr>
          <a:xfrm>
            <a:off x="4851817" y="2905555"/>
            <a:ext cx="3579002" cy="319591"/>
          </a:xfrm>
        </p:spPr>
        <p:txBody>
          <a:bodyPr lIns="0" tIns="0" rIns="0" bIns="0">
            <a:no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7" name="Content Placeholder 2">
            <a:extLst>
              <a:ext uri="{FF2B5EF4-FFF2-40B4-BE49-F238E27FC236}">
                <a16:creationId xmlns:a16="http://schemas.microsoft.com/office/drawing/2014/main" id="{9F6100E2-DAE8-4111-AF37-8909AA389FC1}"/>
              </a:ext>
            </a:extLst>
          </p:cNvPr>
          <p:cNvSpPr>
            <a:spLocks noGrp="1"/>
          </p:cNvSpPr>
          <p:nvPr>
            <p:ph idx="20" hasCustomPrompt="1"/>
          </p:nvPr>
        </p:nvSpPr>
        <p:spPr>
          <a:xfrm>
            <a:off x="4851819" y="3338808"/>
            <a:ext cx="3579002" cy="304911"/>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30" name="Content Placeholder 2">
            <a:extLst>
              <a:ext uri="{FF2B5EF4-FFF2-40B4-BE49-F238E27FC236}">
                <a16:creationId xmlns:a16="http://schemas.microsoft.com/office/drawing/2014/main" id="{C0B1E9EC-56B4-4514-B189-24BD47F549F3}"/>
              </a:ext>
            </a:extLst>
          </p:cNvPr>
          <p:cNvSpPr>
            <a:spLocks noGrp="1"/>
          </p:cNvSpPr>
          <p:nvPr>
            <p:ph idx="23" hasCustomPrompt="1"/>
          </p:nvPr>
        </p:nvSpPr>
        <p:spPr>
          <a:xfrm>
            <a:off x="4851820" y="3972096"/>
            <a:ext cx="3579002" cy="319591"/>
          </a:xfrm>
        </p:spPr>
        <p:txBody>
          <a:bodyPr lIns="0" tIns="0" rIns="0" bIns="0">
            <a:no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1" name="Content Placeholder 2">
            <a:extLst>
              <a:ext uri="{FF2B5EF4-FFF2-40B4-BE49-F238E27FC236}">
                <a16:creationId xmlns:a16="http://schemas.microsoft.com/office/drawing/2014/main" id="{F685484E-408B-4771-9259-BAAC2A6E6017}"/>
              </a:ext>
            </a:extLst>
          </p:cNvPr>
          <p:cNvSpPr>
            <a:spLocks noGrp="1"/>
          </p:cNvSpPr>
          <p:nvPr>
            <p:ph idx="24" hasCustomPrompt="1"/>
          </p:nvPr>
        </p:nvSpPr>
        <p:spPr>
          <a:xfrm>
            <a:off x="4851822" y="4405348"/>
            <a:ext cx="3579002" cy="310972"/>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8" name="Content Placeholder 2">
            <a:extLst>
              <a:ext uri="{FF2B5EF4-FFF2-40B4-BE49-F238E27FC236}">
                <a16:creationId xmlns:a16="http://schemas.microsoft.com/office/drawing/2014/main" id="{0EE05AF1-1486-45F2-B87D-2AE555B8D1CB}"/>
              </a:ext>
            </a:extLst>
          </p:cNvPr>
          <p:cNvSpPr>
            <a:spLocks noGrp="1"/>
          </p:cNvSpPr>
          <p:nvPr>
            <p:ph idx="21" hasCustomPrompt="1"/>
          </p:nvPr>
        </p:nvSpPr>
        <p:spPr>
          <a:xfrm>
            <a:off x="4851819" y="5090504"/>
            <a:ext cx="3579002" cy="319591"/>
          </a:xfrm>
        </p:spPr>
        <p:txBody>
          <a:bodyPr lIns="0" tIns="0" rIns="0" bIns="0">
            <a:no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9" name="Content Placeholder 2">
            <a:extLst>
              <a:ext uri="{FF2B5EF4-FFF2-40B4-BE49-F238E27FC236}">
                <a16:creationId xmlns:a16="http://schemas.microsoft.com/office/drawing/2014/main" id="{52C4B0E5-3C7E-4BC2-AA92-4156C26C91FF}"/>
              </a:ext>
            </a:extLst>
          </p:cNvPr>
          <p:cNvSpPr>
            <a:spLocks noGrp="1"/>
          </p:cNvSpPr>
          <p:nvPr>
            <p:ph idx="22" hasCustomPrompt="1"/>
          </p:nvPr>
        </p:nvSpPr>
        <p:spPr>
          <a:xfrm>
            <a:off x="4851820" y="5523756"/>
            <a:ext cx="3579002" cy="417141"/>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33" name="Rectangle 32">
            <a:extLst>
              <a:ext uri="{FF2B5EF4-FFF2-40B4-BE49-F238E27FC236}">
                <a16:creationId xmlns:a16="http://schemas.microsoft.com/office/drawing/2014/main" id="{A5480C56-313A-5C4D-A02B-5C10621A506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39" name="Picture 38" descr="The University of Iowa">
            <a:extLst>
              <a:ext uri="{FF2B5EF4-FFF2-40B4-BE49-F238E27FC236}">
                <a16:creationId xmlns:a16="http://schemas.microsoft.com/office/drawing/2014/main" id="{58CA1799-4AEA-D247-8458-F8440E403067}"/>
              </a:ext>
            </a:extLst>
          </p:cNvPr>
          <p:cNvPicPr>
            <a:picLocks noChangeAspect="1"/>
          </p:cNvPicPr>
          <p:nvPr userDrawn="1"/>
        </p:nvPicPr>
        <p:blipFill>
          <a:blip r:embed="rId2"/>
          <a:stretch>
            <a:fillRect/>
          </a:stretch>
        </p:blipFill>
        <p:spPr>
          <a:xfrm>
            <a:off x="628650" y="6131556"/>
            <a:ext cx="1158766" cy="733885"/>
          </a:xfrm>
          <a:prstGeom prst="rect">
            <a:avLst/>
          </a:prstGeom>
        </p:spPr>
      </p:pic>
      <p:sp>
        <p:nvSpPr>
          <p:cNvPr id="37" name="Footer Placeholder 4">
            <a:extLst>
              <a:ext uri="{FF2B5EF4-FFF2-40B4-BE49-F238E27FC236}">
                <a16:creationId xmlns:a16="http://schemas.microsoft.com/office/drawing/2014/main" id="{FFD2AE71-6126-9A49-BF5D-602677416553}"/>
              </a:ext>
            </a:extLst>
          </p:cNvPr>
          <p:cNvSpPr>
            <a:spLocks noGrp="1"/>
          </p:cNvSpPr>
          <p:nvPr>
            <p:ph type="ftr" sz="quarter" idx="3"/>
          </p:nvPr>
        </p:nvSpPr>
        <p:spPr>
          <a:xfrm>
            <a:off x="1889890"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868536204"/>
      </p:ext>
    </p:extLst>
  </p:cSld>
  <p:clrMapOvr>
    <a:masterClrMapping/>
  </p:clrMapOvr>
  <p:extLst>
    <p:ext uri="{DCECCB84-F9BA-43D5-87BE-67443E8EF086}">
      <p15:sldGuideLst xmlns:p15="http://schemas.microsoft.com/office/powerpoint/2012/main">
        <p15:guide id="2" pos="337" userDrawn="1">
          <p15:clr>
            <a:srgbClr val="FBAE40"/>
          </p15:clr>
        </p15:guide>
        <p15:guide id="3" pos="3983" userDrawn="1">
          <p15:clr>
            <a:srgbClr val="FBAE40"/>
          </p15:clr>
        </p15:guide>
        <p15:guide id="4" pos="216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x2 Grid Layout">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F947D672-DDE7-4F36-B79C-4245C5D115ED}"/>
              </a:ext>
            </a:extLst>
          </p:cNvPr>
          <p:cNvSpPr>
            <a:spLocks noGrp="1"/>
          </p:cNvSpPr>
          <p:nvPr>
            <p:ph type="title"/>
          </p:nvPr>
        </p:nvSpPr>
        <p:spPr>
          <a:xfrm>
            <a:off x="714375" y="526778"/>
            <a:ext cx="771525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714374" y="13633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1686758"/>
            <a:ext cx="3600168" cy="374036"/>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714376" y="2238480"/>
            <a:ext cx="3600164" cy="1200572"/>
          </a:xfrm>
        </p:spPr>
        <p:txBody>
          <a:bodyPr lIns="0" tIns="0" rIns="0" bIns="0">
            <a:normAutofit/>
          </a:bodyPr>
          <a:lstStyle>
            <a:lvl1pPr marL="0" indent="0">
              <a:buSzPct val="95000"/>
              <a:buFont typeface="Arial" panose="020B0604020202020204" pitchFamily="34" charset="0"/>
              <a:buNone/>
              <a:defRPr sz="135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8" name="Straight Connector 7">
            <a:extLst>
              <a:ext uri="{FF2B5EF4-FFF2-40B4-BE49-F238E27FC236}">
                <a16:creationId xmlns:a16="http://schemas.microsoft.com/office/drawing/2014/main" id="{69FB9F7B-CC85-4936-BE2A-DF6B8BF46018}"/>
              </a:ext>
            </a:extLst>
          </p:cNvPr>
          <p:cNvCxnSpPr/>
          <p:nvPr userDrawn="1"/>
        </p:nvCxnSpPr>
        <p:spPr>
          <a:xfrm>
            <a:off x="711994" y="3790765"/>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FDFA8ABE-0B6C-4930-94A9-A2BB4166E51F}"/>
              </a:ext>
            </a:extLst>
          </p:cNvPr>
          <p:cNvSpPr>
            <a:spLocks noGrp="1"/>
          </p:cNvSpPr>
          <p:nvPr>
            <p:ph idx="17" hasCustomPrompt="1"/>
          </p:nvPr>
        </p:nvSpPr>
        <p:spPr>
          <a:xfrm>
            <a:off x="718539" y="4209907"/>
            <a:ext cx="3600168" cy="374036"/>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4" name="Content Placeholder 2">
            <a:extLst>
              <a:ext uri="{FF2B5EF4-FFF2-40B4-BE49-F238E27FC236}">
                <a16:creationId xmlns:a16="http://schemas.microsoft.com/office/drawing/2014/main" id="{47E91DB8-4856-4AED-8362-60627F681EE8}"/>
              </a:ext>
            </a:extLst>
          </p:cNvPr>
          <p:cNvSpPr>
            <a:spLocks noGrp="1"/>
          </p:cNvSpPr>
          <p:nvPr>
            <p:ph idx="18" hasCustomPrompt="1"/>
          </p:nvPr>
        </p:nvSpPr>
        <p:spPr>
          <a:xfrm>
            <a:off x="718540" y="4761630"/>
            <a:ext cx="3600164" cy="1181971"/>
          </a:xfrm>
        </p:spPr>
        <p:txBody>
          <a:bodyPr lIns="0" tIns="0" rIns="0" bIns="0">
            <a:normAutofit/>
          </a:bodyPr>
          <a:lstStyle>
            <a:lvl1pPr marL="0" indent="0">
              <a:buSzPct val="95000"/>
              <a:buFont typeface="Arial" panose="020B0604020202020204" pitchFamily="34" charset="0"/>
              <a:buNone/>
              <a:defRPr sz="135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4572000" y="1679385"/>
            <a:ext cx="0" cy="427276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4825293" y="1676706"/>
            <a:ext cx="3600168" cy="374036"/>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4825294" y="2228428"/>
            <a:ext cx="3600168" cy="1200572"/>
          </a:xfrm>
        </p:spPr>
        <p:txBody>
          <a:bodyPr lIns="0" tIns="0" rIns="0" bIns="0">
            <a:normAutofit/>
          </a:bodyPr>
          <a:lstStyle>
            <a:lvl1pPr marL="0" indent="0">
              <a:buSzPct val="95000"/>
              <a:buFont typeface="Arial" panose="020B0604020202020204" pitchFamily="34" charset="0"/>
              <a:buNone/>
              <a:defRPr sz="135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5" name="Content Placeholder 2">
            <a:extLst>
              <a:ext uri="{FF2B5EF4-FFF2-40B4-BE49-F238E27FC236}">
                <a16:creationId xmlns:a16="http://schemas.microsoft.com/office/drawing/2014/main" id="{76BD4A33-C7CC-4380-A2BB-ECC6C2FB7225}"/>
              </a:ext>
            </a:extLst>
          </p:cNvPr>
          <p:cNvSpPr>
            <a:spLocks noGrp="1"/>
          </p:cNvSpPr>
          <p:nvPr>
            <p:ph idx="19" hasCustomPrompt="1"/>
          </p:nvPr>
        </p:nvSpPr>
        <p:spPr>
          <a:xfrm>
            <a:off x="4829457" y="4199855"/>
            <a:ext cx="3600168" cy="374036"/>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6" name="Content Placeholder 2">
            <a:extLst>
              <a:ext uri="{FF2B5EF4-FFF2-40B4-BE49-F238E27FC236}">
                <a16:creationId xmlns:a16="http://schemas.microsoft.com/office/drawing/2014/main" id="{4CD0BB64-6643-42CE-AFE7-372305F21233}"/>
              </a:ext>
            </a:extLst>
          </p:cNvPr>
          <p:cNvSpPr>
            <a:spLocks noGrp="1"/>
          </p:cNvSpPr>
          <p:nvPr>
            <p:ph idx="20" hasCustomPrompt="1"/>
          </p:nvPr>
        </p:nvSpPr>
        <p:spPr>
          <a:xfrm>
            <a:off x="4829458" y="4751577"/>
            <a:ext cx="3600168" cy="1200572"/>
          </a:xfrm>
        </p:spPr>
        <p:txBody>
          <a:bodyPr lIns="0" tIns="0" rIns="0" bIns="0">
            <a:normAutofit/>
          </a:bodyPr>
          <a:lstStyle>
            <a:lvl1pPr marL="0" indent="0">
              <a:buSzPct val="95000"/>
              <a:buFont typeface="Arial" panose="020B0604020202020204" pitchFamily="34" charset="0"/>
              <a:buNone/>
              <a:defRPr sz="135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1" name="Rectangle 20">
            <a:extLst>
              <a:ext uri="{FF2B5EF4-FFF2-40B4-BE49-F238E27FC236}">
                <a16:creationId xmlns:a16="http://schemas.microsoft.com/office/drawing/2014/main" id="{D8D606F0-071A-A842-B316-9BEBD143AC36}"/>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28" name="Picture 27" descr="The University of Iowa">
            <a:extLst>
              <a:ext uri="{FF2B5EF4-FFF2-40B4-BE49-F238E27FC236}">
                <a16:creationId xmlns:a16="http://schemas.microsoft.com/office/drawing/2014/main" id="{9AAD4B2F-0082-B749-BE09-2EC20A6C430D}"/>
              </a:ext>
            </a:extLst>
          </p:cNvPr>
          <p:cNvPicPr>
            <a:picLocks noChangeAspect="1"/>
          </p:cNvPicPr>
          <p:nvPr userDrawn="1"/>
        </p:nvPicPr>
        <p:blipFill>
          <a:blip r:embed="rId2"/>
          <a:stretch>
            <a:fillRect/>
          </a:stretch>
        </p:blipFill>
        <p:spPr>
          <a:xfrm>
            <a:off x="628650" y="6131556"/>
            <a:ext cx="1158766" cy="733885"/>
          </a:xfrm>
          <a:prstGeom prst="rect">
            <a:avLst/>
          </a:prstGeom>
        </p:spPr>
      </p:pic>
      <p:sp>
        <p:nvSpPr>
          <p:cNvPr id="27" name="Footer Placeholder 4">
            <a:extLst>
              <a:ext uri="{FF2B5EF4-FFF2-40B4-BE49-F238E27FC236}">
                <a16:creationId xmlns:a16="http://schemas.microsoft.com/office/drawing/2014/main" id="{BD920E71-4E45-E74F-B01A-DC16C3B807E1}"/>
              </a:ext>
            </a:extLst>
          </p:cNvPr>
          <p:cNvSpPr>
            <a:spLocks noGrp="1"/>
          </p:cNvSpPr>
          <p:nvPr>
            <p:ph type="ftr" sz="quarter" idx="3"/>
          </p:nvPr>
        </p:nvSpPr>
        <p:spPr>
          <a:xfrm>
            <a:off x="1889890"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748418329"/>
      </p:ext>
    </p:extLst>
  </p:cSld>
  <p:clrMapOvr>
    <a:masterClrMapping/>
  </p:clrMapOvr>
  <p:extLst>
    <p:ext uri="{DCECCB84-F9BA-43D5-87BE-67443E8EF086}">
      <p15:sldGuideLst xmlns:p15="http://schemas.microsoft.com/office/powerpoint/2012/main">
        <p15:guide id="2" pos="337" userDrawn="1">
          <p15:clr>
            <a:srgbClr val="FBAE40"/>
          </p15:clr>
        </p15:guide>
        <p15:guide id="3" pos="3983" userDrawn="1">
          <p15:clr>
            <a:srgbClr val="FBAE40"/>
          </p15:clr>
        </p15:guide>
        <p15:guide id="4" pos="2160" userDrawn="1">
          <p15:clr>
            <a:srgbClr val="FBAE40"/>
          </p15:clr>
        </p15:guide>
        <p15:guide id="5" orient="horz" pos="1054" userDrawn="1">
          <p15:clr>
            <a:srgbClr val="FBAE40"/>
          </p15:clr>
        </p15:guide>
        <p15:guide id="6" orient="horz" pos="2400" userDrawn="1">
          <p15:clr>
            <a:srgbClr val="FBAE40"/>
          </p15:clr>
        </p15:guide>
        <p15:guide id="7" orient="horz" pos="697"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Column Stat Layout ">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7C3D46F0-0006-469D-9C96-A2B5BF708743}"/>
              </a:ext>
            </a:extLst>
          </p:cNvPr>
          <p:cNvSpPr>
            <a:spLocks noGrp="1"/>
          </p:cNvSpPr>
          <p:nvPr>
            <p:ph type="title"/>
          </p:nvPr>
        </p:nvSpPr>
        <p:spPr>
          <a:xfrm>
            <a:off x="714375" y="526778"/>
            <a:ext cx="771525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714374" y="13633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04310" y="2597398"/>
            <a:ext cx="1306682" cy="787298"/>
          </a:xfrm>
        </p:spPr>
        <p:txBody>
          <a:bodyPr lIns="0" tIns="0" rIns="0" bIns="0">
            <a:noAutofit/>
          </a:bodyPr>
          <a:lstStyle>
            <a:lvl1pPr marL="0" indent="0" algn="l">
              <a:buSzPct val="95000"/>
              <a:buFont typeface="Arial" panose="020B0604020202020204" pitchFamily="34" charset="0"/>
              <a:buNone/>
              <a:defRPr sz="4125"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sp>
        <p:nvSpPr>
          <p:cNvPr id="52" name="Picture Placeholder 50">
            <a:extLst>
              <a:ext uri="{FF2B5EF4-FFF2-40B4-BE49-F238E27FC236}">
                <a16:creationId xmlns:a16="http://schemas.microsoft.com/office/drawing/2014/main" id="{8D984633-F962-1848-A009-619CB8211633}"/>
              </a:ext>
            </a:extLst>
          </p:cNvPr>
          <p:cNvSpPr>
            <a:spLocks noGrp="1"/>
          </p:cNvSpPr>
          <p:nvPr>
            <p:ph type="pic" sz="quarter" idx="20"/>
          </p:nvPr>
        </p:nvSpPr>
        <p:spPr>
          <a:xfrm>
            <a:off x="2277880" y="2243036"/>
            <a:ext cx="803881" cy="1095375"/>
          </a:xfrm>
        </p:spPr>
        <p:txBody>
          <a:bodyPr/>
          <a:lstStyle>
            <a:lvl1pPr marL="0" indent="0">
              <a:buNone/>
              <a:defRPr/>
            </a:lvl1pPr>
          </a:lstStyle>
          <a:p>
            <a:endParaRPr lang="en-US"/>
          </a:p>
        </p:txBody>
      </p:sp>
      <p:cxnSp>
        <p:nvCxnSpPr>
          <p:cNvPr id="14" name="Straight Connector 13">
            <a:extLst>
              <a:ext uri="{FF2B5EF4-FFF2-40B4-BE49-F238E27FC236}">
                <a16:creationId xmlns:a16="http://schemas.microsoft.com/office/drawing/2014/main" id="{44DE3AB4-3020-8D45-86B7-592F12CB716B}"/>
              </a:ext>
            </a:extLst>
          </p:cNvPr>
          <p:cNvCxnSpPr>
            <a:cxnSpLocks/>
          </p:cNvCxnSpPr>
          <p:nvPr userDrawn="1"/>
        </p:nvCxnSpPr>
        <p:spPr>
          <a:xfrm>
            <a:off x="672385" y="3573316"/>
            <a:ext cx="2409376"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DC4E94AD-16D9-BE4C-8C57-CFA6654E1BD9}"/>
              </a:ext>
            </a:extLst>
          </p:cNvPr>
          <p:cNvSpPr>
            <a:spLocks noGrp="1"/>
          </p:cNvSpPr>
          <p:nvPr>
            <p:ph idx="14" hasCustomPrompt="1"/>
          </p:nvPr>
        </p:nvSpPr>
        <p:spPr>
          <a:xfrm>
            <a:off x="704310" y="3819676"/>
            <a:ext cx="2377451" cy="1061801"/>
          </a:xfrm>
        </p:spPr>
        <p:txBody>
          <a:bodyPr lIns="0" tIns="0" rIns="0" bIns="0">
            <a:normAutofit/>
          </a:bodyPr>
          <a:lstStyle>
            <a:lvl1pPr marL="0" indent="0" algn="l">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9" name="Content Placeholder 2">
            <a:extLst>
              <a:ext uri="{FF2B5EF4-FFF2-40B4-BE49-F238E27FC236}">
                <a16:creationId xmlns:a16="http://schemas.microsoft.com/office/drawing/2014/main" id="{E64293C0-60B2-3341-9C38-86DF7ACA51DC}"/>
              </a:ext>
            </a:extLst>
          </p:cNvPr>
          <p:cNvSpPr>
            <a:spLocks noGrp="1"/>
          </p:cNvSpPr>
          <p:nvPr>
            <p:ph idx="21" hasCustomPrompt="1"/>
          </p:nvPr>
        </p:nvSpPr>
        <p:spPr>
          <a:xfrm>
            <a:off x="3436853" y="2597398"/>
            <a:ext cx="1306682" cy="787298"/>
          </a:xfrm>
        </p:spPr>
        <p:txBody>
          <a:bodyPr lIns="0" tIns="0" rIns="0" bIns="0">
            <a:noAutofit/>
          </a:bodyPr>
          <a:lstStyle>
            <a:lvl1pPr marL="0" indent="0" algn="l">
              <a:buSzPct val="95000"/>
              <a:buFont typeface="Arial" panose="020B0604020202020204" pitchFamily="34" charset="0"/>
              <a:buNone/>
              <a:defRPr sz="4125"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sp>
        <p:nvSpPr>
          <p:cNvPr id="25" name="Picture Placeholder 50">
            <a:extLst>
              <a:ext uri="{FF2B5EF4-FFF2-40B4-BE49-F238E27FC236}">
                <a16:creationId xmlns:a16="http://schemas.microsoft.com/office/drawing/2014/main" id="{3ED87A8B-0573-474F-94C0-2F7E344853F2}"/>
              </a:ext>
            </a:extLst>
          </p:cNvPr>
          <p:cNvSpPr>
            <a:spLocks noGrp="1"/>
          </p:cNvSpPr>
          <p:nvPr>
            <p:ph type="pic" sz="quarter" idx="23"/>
          </p:nvPr>
        </p:nvSpPr>
        <p:spPr>
          <a:xfrm>
            <a:off x="5010423" y="2243036"/>
            <a:ext cx="803881" cy="1095375"/>
          </a:xfrm>
        </p:spPr>
        <p:txBody>
          <a:bodyPr/>
          <a:lstStyle>
            <a:lvl1pPr marL="0" indent="0">
              <a:buNone/>
              <a:defRPr/>
            </a:lvl1pPr>
          </a:lstStyle>
          <a:p>
            <a:endParaRPr lang="en-US"/>
          </a:p>
        </p:txBody>
      </p:sp>
      <p:cxnSp>
        <p:nvCxnSpPr>
          <p:cNvPr id="20" name="Straight Connector 19">
            <a:extLst>
              <a:ext uri="{FF2B5EF4-FFF2-40B4-BE49-F238E27FC236}">
                <a16:creationId xmlns:a16="http://schemas.microsoft.com/office/drawing/2014/main" id="{1799B91B-7CDD-284B-99CF-8408146B2C0D}"/>
              </a:ext>
            </a:extLst>
          </p:cNvPr>
          <p:cNvCxnSpPr>
            <a:cxnSpLocks/>
          </p:cNvCxnSpPr>
          <p:nvPr userDrawn="1"/>
        </p:nvCxnSpPr>
        <p:spPr>
          <a:xfrm>
            <a:off x="3404928" y="3573316"/>
            <a:ext cx="2409376"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8BB67D17-F456-FC43-9C41-9344D6EEB07B}"/>
              </a:ext>
            </a:extLst>
          </p:cNvPr>
          <p:cNvSpPr>
            <a:spLocks noGrp="1"/>
          </p:cNvSpPr>
          <p:nvPr>
            <p:ph idx="22" hasCustomPrompt="1"/>
          </p:nvPr>
        </p:nvSpPr>
        <p:spPr>
          <a:xfrm>
            <a:off x="3436853" y="3819676"/>
            <a:ext cx="2377451" cy="1061801"/>
          </a:xfrm>
        </p:spPr>
        <p:txBody>
          <a:bodyPr lIns="0" tIns="0" rIns="0" bIns="0">
            <a:normAutofit/>
          </a:bodyPr>
          <a:lstStyle>
            <a:lvl1pPr marL="0" indent="0" algn="l">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6" name="Content Placeholder 2">
            <a:extLst>
              <a:ext uri="{FF2B5EF4-FFF2-40B4-BE49-F238E27FC236}">
                <a16:creationId xmlns:a16="http://schemas.microsoft.com/office/drawing/2014/main" id="{60F6E28A-AB38-A64F-9481-C9F0437BFEA5}"/>
              </a:ext>
            </a:extLst>
          </p:cNvPr>
          <p:cNvSpPr>
            <a:spLocks noGrp="1"/>
          </p:cNvSpPr>
          <p:nvPr>
            <p:ph idx="24" hasCustomPrompt="1"/>
          </p:nvPr>
        </p:nvSpPr>
        <p:spPr>
          <a:xfrm>
            <a:off x="6169397" y="2597398"/>
            <a:ext cx="1306682" cy="787298"/>
          </a:xfrm>
        </p:spPr>
        <p:txBody>
          <a:bodyPr lIns="0" tIns="0" rIns="0" bIns="0">
            <a:noAutofit/>
          </a:bodyPr>
          <a:lstStyle>
            <a:lvl1pPr marL="0" indent="0" algn="l">
              <a:buSzPct val="95000"/>
              <a:buFont typeface="Arial" panose="020B0604020202020204" pitchFamily="34" charset="0"/>
              <a:buNone/>
              <a:defRPr sz="4125"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sp>
        <p:nvSpPr>
          <p:cNvPr id="29" name="Picture Placeholder 50">
            <a:extLst>
              <a:ext uri="{FF2B5EF4-FFF2-40B4-BE49-F238E27FC236}">
                <a16:creationId xmlns:a16="http://schemas.microsoft.com/office/drawing/2014/main" id="{106DB928-4AE1-4E4B-9A4C-6062FC247709}"/>
              </a:ext>
            </a:extLst>
          </p:cNvPr>
          <p:cNvSpPr>
            <a:spLocks noGrp="1"/>
          </p:cNvSpPr>
          <p:nvPr>
            <p:ph type="pic" sz="quarter" idx="26"/>
          </p:nvPr>
        </p:nvSpPr>
        <p:spPr>
          <a:xfrm>
            <a:off x="7742967" y="2243036"/>
            <a:ext cx="803881" cy="1095375"/>
          </a:xfrm>
        </p:spPr>
        <p:txBody>
          <a:bodyPr/>
          <a:lstStyle>
            <a:lvl1pPr marL="0" indent="0">
              <a:buNone/>
              <a:defRPr/>
            </a:lvl1pPr>
          </a:lstStyle>
          <a:p>
            <a:endParaRPr lang="en-US"/>
          </a:p>
        </p:txBody>
      </p:sp>
      <p:cxnSp>
        <p:nvCxnSpPr>
          <p:cNvPr id="27" name="Straight Connector 26">
            <a:extLst>
              <a:ext uri="{FF2B5EF4-FFF2-40B4-BE49-F238E27FC236}">
                <a16:creationId xmlns:a16="http://schemas.microsoft.com/office/drawing/2014/main" id="{F9F7D2B0-E449-FD45-9789-FC204088E97C}"/>
              </a:ext>
            </a:extLst>
          </p:cNvPr>
          <p:cNvCxnSpPr>
            <a:cxnSpLocks/>
          </p:cNvCxnSpPr>
          <p:nvPr userDrawn="1"/>
        </p:nvCxnSpPr>
        <p:spPr>
          <a:xfrm>
            <a:off x="6137472" y="3573316"/>
            <a:ext cx="2409376"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86FE37F4-1DCF-2D40-845F-6C10AC016C29}"/>
              </a:ext>
            </a:extLst>
          </p:cNvPr>
          <p:cNvSpPr>
            <a:spLocks noGrp="1"/>
          </p:cNvSpPr>
          <p:nvPr>
            <p:ph idx="25" hasCustomPrompt="1"/>
          </p:nvPr>
        </p:nvSpPr>
        <p:spPr>
          <a:xfrm>
            <a:off x="6169397" y="3819676"/>
            <a:ext cx="2377451" cy="1061801"/>
          </a:xfrm>
        </p:spPr>
        <p:txBody>
          <a:bodyPr lIns="0" tIns="0" rIns="0" bIns="0">
            <a:normAutofit/>
          </a:bodyPr>
          <a:lstStyle>
            <a:lvl1pPr marL="0" indent="0" algn="l">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8" name="Rectangle 17">
            <a:extLst>
              <a:ext uri="{FF2B5EF4-FFF2-40B4-BE49-F238E27FC236}">
                <a16:creationId xmlns:a16="http://schemas.microsoft.com/office/drawing/2014/main" id="{C6F1B24E-B6B2-2D4F-8CE9-C10E33FBF4C2}"/>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22" name="Picture 21" descr="The University of Iowa">
            <a:extLst>
              <a:ext uri="{FF2B5EF4-FFF2-40B4-BE49-F238E27FC236}">
                <a16:creationId xmlns:a16="http://schemas.microsoft.com/office/drawing/2014/main" id="{9C14D290-718E-D94D-BEC3-A2B3F3F54CAF}"/>
              </a:ext>
            </a:extLst>
          </p:cNvPr>
          <p:cNvPicPr>
            <a:picLocks noChangeAspect="1"/>
          </p:cNvPicPr>
          <p:nvPr userDrawn="1"/>
        </p:nvPicPr>
        <p:blipFill>
          <a:blip r:embed="rId2"/>
          <a:stretch>
            <a:fillRect/>
          </a:stretch>
        </p:blipFill>
        <p:spPr>
          <a:xfrm>
            <a:off x="628650" y="6131556"/>
            <a:ext cx="1158766" cy="733885"/>
          </a:xfrm>
          <a:prstGeom prst="rect">
            <a:avLst/>
          </a:prstGeom>
        </p:spPr>
      </p:pic>
      <p:sp>
        <p:nvSpPr>
          <p:cNvPr id="21" name="Footer Placeholder 4">
            <a:extLst>
              <a:ext uri="{FF2B5EF4-FFF2-40B4-BE49-F238E27FC236}">
                <a16:creationId xmlns:a16="http://schemas.microsoft.com/office/drawing/2014/main" id="{5387E550-EB5F-3F4A-9BFA-44D25611C96F}"/>
              </a:ext>
            </a:extLst>
          </p:cNvPr>
          <p:cNvSpPr>
            <a:spLocks noGrp="1"/>
          </p:cNvSpPr>
          <p:nvPr>
            <p:ph type="ftr" sz="quarter" idx="3"/>
          </p:nvPr>
        </p:nvSpPr>
        <p:spPr>
          <a:xfrm>
            <a:off x="1889890" y="6441193"/>
            <a:ext cx="6513130" cy="365125"/>
          </a:xfrm>
          <a:prstGeom prst="rect">
            <a:avLst/>
          </a:prstGeom>
        </p:spPr>
        <p:txBody>
          <a:bodyPr vert="horz" lIns="91440" tIns="45720" rIns="91440" bIns="45720" rtlCol="0" anchor="ctr"/>
          <a:lstStyle>
            <a:lvl1pPr algn="l">
              <a:defRPr sz="1050" b="1">
                <a:solidFill>
                  <a:schemeClr val="bg1"/>
                </a:solidFill>
              </a:defRPr>
            </a:lvl1pPr>
          </a:lstStyle>
          <a:p>
            <a:r>
              <a:rPr lang="en-US" b="0"/>
              <a:t>View</a:t>
            </a:r>
            <a:r>
              <a:rPr lang="en-US"/>
              <a:t> &gt;&gt; Header and Footer &gt;&gt; Add Unit Name</a:t>
            </a:r>
          </a:p>
        </p:txBody>
      </p:sp>
    </p:spTree>
    <p:extLst>
      <p:ext uri="{BB962C8B-B14F-4D97-AF65-F5344CB8AC3E}">
        <p14:creationId xmlns:p14="http://schemas.microsoft.com/office/powerpoint/2010/main" val="1710712687"/>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337" userDrawn="1">
          <p15:clr>
            <a:srgbClr val="FBAE40"/>
          </p15:clr>
        </p15:guide>
        <p15:guide id="3" pos="3983" userDrawn="1">
          <p15:clr>
            <a:srgbClr val="FBAE40"/>
          </p15:clr>
        </p15:guide>
        <p15:guide id="4" pos="216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pPr/>
              <a:t>2022/6/27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5253826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Column Icon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7C3D46F0-0006-469D-9C96-A2B5BF708743}"/>
              </a:ext>
            </a:extLst>
          </p:cNvPr>
          <p:cNvSpPr>
            <a:spLocks noGrp="1"/>
          </p:cNvSpPr>
          <p:nvPr>
            <p:ph type="title"/>
          </p:nvPr>
        </p:nvSpPr>
        <p:spPr>
          <a:xfrm>
            <a:off x="714375" y="526778"/>
            <a:ext cx="771525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714374" y="13633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E7A2738-1D29-40DE-AACF-F60CD708E892}"/>
              </a:ext>
            </a:extLst>
          </p:cNvPr>
          <p:cNvCxnSpPr/>
          <p:nvPr userDrawn="1"/>
        </p:nvCxnSpPr>
        <p:spPr>
          <a:xfrm>
            <a:off x="1901902" y="2921860"/>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D1ADFA24-184F-46B9-B1D0-3FBB044F3673}"/>
              </a:ext>
            </a:extLst>
          </p:cNvPr>
          <p:cNvSpPr/>
          <p:nvPr userDrawn="1"/>
        </p:nvSpPr>
        <p:spPr>
          <a:xfrm>
            <a:off x="1248562" y="2050739"/>
            <a:ext cx="130668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Picture Placeholder 3">
            <a:extLst>
              <a:ext uri="{FF2B5EF4-FFF2-40B4-BE49-F238E27FC236}">
                <a16:creationId xmlns:a16="http://schemas.microsoft.com/office/drawing/2014/main" id="{DC306F30-B3C1-E74C-B18C-7075DB0761DE}"/>
              </a:ext>
            </a:extLst>
          </p:cNvPr>
          <p:cNvSpPr>
            <a:spLocks noGrp="1"/>
          </p:cNvSpPr>
          <p:nvPr>
            <p:ph type="pic" sz="quarter" idx="21"/>
          </p:nvPr>
        </p:nvSpPr>
        <p:spPr>
          <a:xfrm>
            <a:off x="1465433" y="2337469"/>
            <a:ext cx="886809" cy="1222625"/>
          </a:xfrm>
        </p:spPr>
        <p:txBody>
          <a:bodyPr/>
          <a:lstStyle>
            <a:lvl1pPr>
              <a:buNone/>
              <a:defRPr/>
            </a:lvl1pPr>
          </a:lstStyle>
          <a:p>
            <a:endParaRPr lang="en-US"/>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4078664"/>
            <a:ext cx="2375055" cy="754602"/>
          </a:xfrm>
        </p:spPr>
        <p:txBody>
          <a:bodyPr lIns="0" tIns="0" rIns="0" bIns="0">
            <a:normAutofit/>
          </a:bodyPr>
          <a:lstStyle>
            <a:lvl1pPr marL="0" indent="0" algn="ctr">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9" name="Oval 18">
            <a:extLst>
              <a:ext uri="{FF2B5EF4-FFF2-40B4-BE49-F238E27FC236}">
                <a16:creationId xmlns:a16="http://schemas.microsoft.com/office/drawing/2014/main" id="{3FF9D861-0550-4AC8-BB96-094DAF60B7F4}"/>
              </a:ext>
            </a:extLst>
          </p:cNvPr>
          <p:cNvSpPr/>
          <p:nvPr userDrawn="1"/>
        </p:nvSpPr>
        <p:spPr>
          <a:xfrm>
            <a:off x="3923962" y="2050741"/>
            <a:ext cx="130668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Picture Placeholder 3">
            <a:extLst>
              <a:ext uri="{FF2B5EF4-FFF2-40B4-BE49-F238E27FC236}">
                <a16:creationId xmlns:a16="http://schemas.microsoft.com/office/drawing/2014/main" id="{4382C3D7-6E45-864C-A5B5-39762336A484}"/>
              </a:ext>
            </a:extLst>
          </p:cNvPr>
          <p:cNvSpPr>
            <a:spLocks noGrp="1"/>
          </p:cNvSpPr>
          <p:nvPr>
            <p:ph type="pic" sz="quarter" idx="22"/>
          </p:nvPr>
        </p:nvSpPr>
        <p:spPr>
          <a:xfrm>
            <a:off x="4125128" y="2310548"/>
            <a:ext cx="886809" cy="1222625"/>
          </a:xfrm>
        </p:spPr>
        <p:txBody>
          <a:bodyPr/>
          <a:lstStyle>
            <a:lvl1pPr>
              <a:buNone/>
              <a:defRPr/>
            </a:lvl1pPr>
          </a:lstStyle>
          <a:p>
            <a:endParaRPr lang="en-US"/>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462289" y="4078664"/>
            <a:ext cx="2230029" cy="754602"/>
          </a:xfrm>
        </p:spPr>
        <p:txBody>
          <a:bodyPr lIns="0" tIns="0" rIns="0" bIns="0">
            <a:normAutofit/>
          </a:bodyPr>
          <a:lstStyle>
            <a:lvl1pPr marL="0" indent="0" algn="ctr">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2</a:t>
            </a:r>
          </a:p>
        </p:txBody>
      </p:sp>
      <p:sp>
        <p:nvSpPr>
          <p:cNvPr id="20" name="Oval 19">
            <a:extLst>
              <a:ext uri="{FF2B5EF4-FFF2-40B4-BE49-F238E27FC236}">
                <a16:creationId xmlns:a16="http://schemas.microsoft.com/office/drawing/2014/main" id="{D101DA23-83F7-4662-BC02-2666717C53B4}"/>
              </a:ext>
            </a:extLst>
          </p:cNvPr>
          <p:cNvSpPr/>
          <p:nvPr userDrawn="1"/>
        </p:nvSpPr>
        <p:spPr>
          <a:xfrm>
            <a:off x="6581822" y="2050741"/>
            <a:ext cx="130668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Picture Placeholder 3">
            <a:extLst>
              <a:ext uri="{FF2B5EF4-FFF2-40B4-BE49-F238E27FC236}">
                <a16:creationId xmlns:a16="http://schemas.microsoft.com/office/drawing/2014/main" id="{6E1CEA20-24A4-8C45-B5A6-CE111F714FEF}"/>
              </a:ext>
            </a:extLst>
          </p:cNvPr>
          <p:cNvSpPr>
            <a:spLocks noGrp="1"/>
          </p:cNvSpPr>
          <p:nvPr>
            <p:ph type="pic" sz="quarter" idx="23"/>
          </p:nvPr>
        </p:nvSpPr>
        <p:spPr>
          <a:xfrm>
            <a:off x="6784824" y="2299136"/>
            <a:ext cx="886809" cy="1222625"/>
          </a:xfrm>
        </p:spPr>
        <p:txBody>
          <a:bodyPr/>
          <a:lstStyle>
            <a:lvl1pPr>
              <a:buNone/>
              <a:defRPr/>
            </a:lvl1pPr>
          </a:lstStyle>
          <a:p>
            <a:endParaRPr lang="en-US"/>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047636" y="4078663"/>
            <a:ext cx="2375055" cy="754602"/>
          </a:xfrm>
        </p:spPr>
        <p:txBody>
          <a:bodyPr lIns="0" tIns="0" rIns="0" bIns="0">
            <a:normAutofit/>
          </a:bodyPr>
          <a:lstStyle>
            <a:lvl1pPr marL="0" indent="0" algn="ctr">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8" name="Rectangle 17">
            <a:extLst>
              <a:ext uri="{FF2B5EF4-FFF2-40B4-BE49-F238E27FC236}">
                <a16:creationId xmlns:a16="http://schemas.microsoft.com/office/drawing/2014/main" id="{C6F1B24E-B6B2-2D4F-8CE9-C10E33FBF4C2}"/>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22" name="Picture 21" descr="The University of Iowa">
            <a:extLst>
              <a:ext uri="{FF2B5EF4-FFF2-40B4-BE49-F238E27FC236}">
                <a16:creationId xmlns:a16="http://schemas.microsoft.com/office/drawing/2014/main" id="{9C14D290-718E-D94D-BEC3-A2B3F3F54CAF}"/>
              </a:ext>
            </a:extLst>
          </p:cNvPr>
          <p:cNvPicPr>
            <a:picLocks noChangeAspect="1"/>
          </p:cNvPicPr>
          <p:nvPr userDrawn="1"/>
        </p:nvPicPr>
        <p:blipFill>
          <a:blip r:embed="rId2"/>
          <a:stretch>
            <a:fillRect/>
          </a:stretch>
        </p:blipFill>
        <p:spPr>
          <a:xfrm>
            <a:off x="628650" y="6131556"/>
            <a:ext cx="1158766" cy="733885"/>
          </a:xfrm>
          <a:prstGeom prst="rect">
            <a:avLst/>
          </a:prstGeom>
        </p:spPr>
      </p:pic>
      <p:sp>
        <p:nvSpPr>
          <p:cNvPr id="21" name="Footer Placeholder 4">
            <a:extLst>
              <a:ext uri="{FF2B5EF4-FFF2-40B4-BE49-F238E27FC236}">
                <a16:creationId xmlns:a16="http://schemas.microsoft.com/office/drawing/2014/main" id="{5387E550-EB5F-3F4A-9BFA-44D25611C96F}"/>
              </a:ext>
            </a:extLst>
          </p:cNvPr>
          <p:cNvSpPr>
            <a:spLocks noGrp="1"/>
          </p:cNvSpPr>
          <p:nvPr>
            <p:ph type="ftr" sz="quarter" idx="3"/>
          </p:nvPr>
        </p:nvSpPr>
        <p:spPr>
          <a:xfrm>
            <a:off x="1889890" y="6441193"/>
            <a:ext cx="6513130" cy="365125"/>
          </a:xfrm>
          <a:prstGeom prst="rect">
            <a:avLst/>
          </a:prstGeom>
        </p:spPr>
        <p:txBody>
          <a:bodyPr vert="horz" lIns="91440" tIns="45720" rIns="91440" bIns="45720" rtlCol="0" anchor="ctr"/>
          <a:lstStyle>
            <a:lvl1pPr algn="l">
              <a:defRPr sz="1050" b="1">
                <a:solidFill>
                  <a:schemeClr val="bg1"/>
                </a:solidFill>
              </a:defRPr>
            </a:lvl1pPr>
          </a:lstStyle>
          <a:p>
            <a:r>
              <a:rPr lang="en-US"/>
              <a:t>View &gt;&gt; Header and Footer &gt;&gt; Add Unit Name</a:t>
            </a:r>
          </a:p>
        </p:txBody>
      </p:sp>
    </p:spTree>
    <p:extLst>
      <p:ext uri="{BB962C8B-B14F-4D97-AF65-F5344CB8AC3E}">
        <p14:creationId xmlns:p14="http://schemas.microsoft.com/office/powerpoint/2010/main" val="733951917"/>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337" userDrawn="1">
          <p15:clr>
            <a:srgbClr val="FBAE40"/>
          </p15:clr>
        </p15:guide>
        <p15:guide id="3" pos="3983" userDrawn="1">
          <p15:clr>
            <a:srgbClr val="FBAE40"/>
          </p15:clr>
        </p15:guide>
        <p15:guide id="4" pos="216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our Column Icon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1B9DD2E6-4011-470E-85A1-9331B2E255C8}"/>
              </a:ext>
            </a:extLst>
          </p:cNvPr>
          <p:cNvSpPr>
            <a:spLocks noGrp="1"/>
          </p:cNvSpPr>
          <p:nvPr>
            <p:ph type="title"/>
          </p:nvPr>
        </p:nvSpPr>
        <p:spPr>
          <a:xfrm>
            <a:off x="714375" y="526778"/>
            <a:ext cx="771525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714374" y="13633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D6361F7-376B-4B6B-90CB-982F8C88D3AB}"/>
              </a:ext>
            </a:extLst>
          </p:cNvPr>
          <p:cNvCxnSpPr/>
          <p:nvPr userDrawn="1"/>
        </p:nvCxnSpPr>
        <p:spPr>
          <a:xfrm>
            <a:off x="1901902" y="2921860"/>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945609" y="2050739"/>
            <a:ext cx="130668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Picture Placeholder 3">
            <a:extLst>
              <a:ext uri="{FF2B5EF4-FFF2-40B4-BE49-F238E27FC236}">
                <a16:creationId xmlns:a16="http://schemas.microsoft.com/office/drawing/2014/main" id="{0A1A4191-73C5-A24C-B85A-D6F8FC572523}"/>
              </a:ext>
            </a:extLst>
          </p:cNvPr>
          <p:cNvSpPr>
            <a:spLocks noGrp="1"/>
          </p:cNvSpPr>
          <p:nvPr>
            <p:ph type="pic" sz="quarter" idx="24"/>
          </p:nvPr>
        </p:nvSpPr>
        <p:spPr>
          <a:xfrm>
            <a:off x="1155545" y="2311684"/>
            <a:ext cx="886809" cy="1222625"/>
          </a:xfrm>
        </p:spPr>
        <p:txBody>
          <a:bodyPr/>
          <a:lstStyle>
            <a:lvl1pPr>
              <a:buNone/>
              <a:defRPr/>
            </a:lvl1pPr>
          </a:lstStyle>
          <a:p>
            <a:endParaRPr lang="en-US"/>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714375" y="4078664"/>
            <a:ext cx="1769150" cy="754602"/>
          </a:xfrm>
        </p:spPr>
        <p:txBody>
          <a:bodyPr lIns="0" tIns="0" rIns="0" bIns="0">
            <a:normAutofit/>
          </a:bodyPr>
          <a:lstStyle>
            <a:lvl1pPr marL="0" indent="0" algn="ctr">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7" name="Oval 26">
            <a:extLst>
              <a:ext uri="{FF2B5EF4-FFF2-40B4-BE49-F238E27FC236}">
                <a16:creationId xmlns:a16="http://schemas.microsoft.com/office/drawing/2014/main" id="{AE1934B1-C1CC-42D5-A8D8-639ED39E9A45}"/>
              </a:ext>
            </a:extLst>
          </p:cNvPr>
          <p:cNvSpPr/>
          <p:nvPr userDrawn="1"/>
        </p:nvSpPr>
        <p:spPr>
          <a:xfrm>
            <a:off x="2951872" y="2050739"/>
            <a:ext cx="130668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Picture Placeholder 3">
            <a:extLst>
              <a:ext uri="{FF2B5EF4-FFF2-40B4-BE49-F238E27FC236}">
                <a16:creationId xmlns:a16="http://schemas.microsoft.com/office/drawing/2014/main" id="{D7A0C8CB-AE00-AE4E-8B06-C3CDA2E8A6B0}"/>
              </a:ext>
            </a:extLst>
          </p:cNvPr>
          <p:cNvSpPr>
            <a:spLocks noGrp="1"/>
          </p:cNvSpPr>
          <p:nvPr>
            <p:ph type="pic" sz="quarter" idx="21"/>
          </p:nvPr>
        </p:nvSpPr>
        <p:spPr>
          <a:xfrm>
            <a:off x="3166347" y="2280864"/>
            <a:ext cx="886809" cy="1222625"/>
          </a:xfrm>
        </p:spPr>
        <p:txBody>
          <a:bodyPr/>
          <a:lstStyle>
            <a:lvl1pPr>
              <a:buNone/>
              <a:defRPr/>
            </a:lvl1pPr>
          </a:lstStyle>
          <a:p>
            <a:endParaRPr lang="en-US"/>
          </a:p>
        </p:txBody>
      </p:sp>
      <p:sp>
        <p:nvSpPr>
          <p:cNvPr id="26" name="Content Placeholder 2">
            <a:extLst>
              <a:ext uri="{FF2B5EF4-FFF2-40B4-BE49-F238E27FC236}">
                <a16:creationId xmlns:a16="http://schemas.microsoft.com/office/drawing/2014/main" id="{8C7F2CE8-9E91-4C86-99AB-686A9C810419}"/>
              </a:ext>
            </a:extLst>
          </p:cNvPr>
          <p:cNvSpPr>
            <a:spLocks noGrp="1"/>
          </p:cNvSpPr>
          <p:nvPr>
            <p:ph idx="18" hasCustomPrompt="1"/>
          </p:nvPr>
        </p:nvSpPr>
        <p:spPr>
          <a:xfrm>
            <a:off x="2720638" y="4078664"/>
            <a:ext cx="1769150" cy="754602"/>
          </a:xfrm>
        </p:spPr>
        <p:txBody>
          <a:bodyPr lIns="0" tIns="0" rIns="0" bIns="0">
            <a:normAutofit/>
          </a:bodyPr>
          <a:lstStyle>
            <a:lvl1pPr marL="0" indent="0" algn="ctr">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4885447" y="2050739"/>
            <a:ext cx="130668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Picture Placeholder 3">
            <a:extLst>
              <a:ext uri="{FF2B5EF4-FFF2-40B4-BE49-F238E27FC236}">
                <a16:creationId xmlns:a16="http://schemas.microsoft.com/office/drawing/2014/main" id="{EED777B6-C788-B840-ACC3-FD8949E42ACB}"/>
              </a:ext>
            </a:extLst>
          </p:cNvPr>
          <p:cNvSpPr>
            <a:spLocks noGrp="1"/>
          </p:cNvSpPr>
          <p:nvPr>
            <p:ph type="pic" sz="quarter" idx="22"/>
          </p:nvPr>
        </p:nvSpPr>
        <p:spPr>
          <a:xfrm>
            <a:off x="5095383" y="2309973"/>
            <a:ext cx="886809" cy="1222625"/>
          </a:xfrm>
        </p:spPr>
        <p:txBody>
          <a:bodyPr/>
          <a:lstStyle>
            <a:lvl1pPr>
              <a:buNone/>
              <a:defRPr/>
            </a:lvl1pPr>
          </a:lstStyle>
          <a:p>
            <a:endParaRPr lang="en-US"/>
          </a:p>
        </p:txBody>
      </p:sp>
      <p:sp>
        <p:nvSpPr>
          <p:cNvPr id="28" name="Content Placeholder 2">
            <a:extLst>
              <a:ext uri="{FF2B5EF4-FFF2-40B4-BE49-F238E27FC236}">
                <a16:creationId xmlns:a16="http://schemas.microsoft.com/office/drawing/2014/main" id="{BC06D7C8-7D2D-4A80-B5B8-174F5056AA0B}"/>
              </a:ext>
            </a:extLst>
          </p:cNvPr>
          <p:cNvSpPr>
            <a:spLocks noGrp="1"/>
          </p:cNvSpPr>
          <p:nvPr>
            <p:ph idx="19" hasCustomPrompt="1"/>
          </p:nvPr>
        </p:nvSpPr>
        <p:spPr>
          <a:xfrm>
            <a:off x="4654213" y="4078664"/>
            <a:ext cx="1769150" cy="754602"/>
          </a:xfrm>
        </p:spPr>
        <p:txBody>
          <a:bodyPr lIns="0" tIns="0" rIns="0" bIns="0">
            <a:normAutofit/>
          </a:bodyPr>
          <a:lstStyle>
            <a:lvl1pPr marL="0" indent="0" algn="ctr">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31" name="Oval 30">
            <a:extLst>
              <a:ext uri="{FF2B5EF4-FFF2-40B4-BE49-F238E27FC236}">
                <a16:creationId xmlns:a16="http://schemas.microsoft.com/office/drawing/2014/main" id="{924B0597-6276-471F-96FD-FDE08D64C524}"/>
              </a:ext>
            </a:extLst>
          </p:cNvPr>
          <p:cNvSpPr/>
          <p:nvPr userDrawn="1"/>
        </p:nvSpPr>
        <p:spPr>
          <a:xfrm>
            <a:off x="6891709" y="2045132"/>
            <a:ext cx="130668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Picture Placeholder 3">
            <a:extLst>
              <a:ext uri="{FF2B5EF4-FFF2-40B4-BE49-F238E27FC236}">
                <a16:creationId xmlns:a16="http://schemas.microsoft.com/office/drawing/2014/main" id="{04C4E3A7-AB8A-6243-BBFD-8A433C78470B}"/>
              </a:ext>
            </a:extLst>
          </p:cNvPr>
          <p:cNvSpPr>
            <a:spLocks noGrp="1"/>
          </p:cNvSpPr>
          <p:nvPr>
            <p:ph type="pic" sz="quarter" idx="23"/>
          </p:nvPr>
        </p:nvSpPr>
        <p:spPr>
          <a:xfrm>
            <a:off x="7105205" y="2311685"/>
            <a:ext cx="886809" cy="1222625"/>
          </a:xfrm>
        </p:spPr>
        <p:txBody>
          <a:bodyPr/>
          <a:lstStyle>
            <a:lvl1pPr>
              <a:buNone/>
              <a:defRPr/>
            </a:lvl1pPr>
          </a:lstStyle>
          <a:p>
            <a:endParaRPr lang="en-US"/>
          </a:p>
        </p:txBody>
      </p:sp>
      <p:sp>
        <p:nvSpPr>
          <p:cNvPr id="30" name="Content Placeholder 2">
            <a:extLst>
              <a:ext uri="{FF2B5EF4-FFF2-40B4-BE49-F238E27FC236}">
                <a16:creationId xmlns:a16="http://schemas.microsoft.com/office/drawing/2014/main" id="{8FC2F9F8-450A-4433-BAFC-DCD0001FAF1D}"/>
              </a:ext>
            </a:extLst>
          </p:cNvPr>
          <p:cNvSpPr>
            <a:spLocks noGrp="1"/>
          </p:cNvSpPr>
          <p:nvPr>
            <p:ph idx="20" hasCustomPrompt="1"/>
          </p:nvPr>
        </p:nvSpPr>
        <p:spPr>
          <a:xfrm>
            <a:off x="6660475" y="4073057"/>
            <a:ext cx="1769150" cy="754602"/>
          </a:xfrm>
        </p:spPr>
        <p:txBody>
          <a:bodyPr lIns="0" tIns="0" rIns="0" bIns="0">
            <a:normAutofit/>
          </a:bodyPr>
          <a:lstStyle>
            <a:lvl1pPr marL="0" indent="0" algn="ctr">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6" name="Rectangle 15">
            <a:extLst>
              <a:ext uri="{FF2B5EF4-FFF2-40B4-BE49-F238E27FC236}">
                <a16:creationId xmlns:a16="http://schemas.microsoft.com/office/drawing/2014/main" id="{D4578BB7-B3A6-0D4A-A743-C8950F9817AE}"/>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20" name="Picture 19" descr="The University of Iowa">
            <a:extLst>
              <a:ext uri="{FF2B5EF4-FFF2-40B4-BE49-F238E27FC236}">
                <a16:creationId xmlns:a16="http://schemas.microsoft.com/office/drawing/2014/main" id="{6D319038-0896-5540-A405-0F93F52CC9DC}"/>
              </a:ext>
            </a:extLst>
          </p:cNvPr>
          <p:cNvPicPr>
            <a:picLocks noChangeAspect="1"/>
          </p:cNvPicPr>
          <p:nvPr userDrawn="1"/>
        </p:nvPicPr>
        <p:blipFill>
          <a:blip r:embed="rId2"/>
          <a:stretch>
            <a:fillRect/>
          </a:stretch>
        </p:blipFill>
        <p:spPr>
          <a:xfrm>
            <a:off x="628650" y="6131556"/>
            <a:ext cx="1158766" cy="733885"/>
          </a:xfrm>
          <a:prstGeom prst="rect">
            <a:avLst/>
          </a:prstGeom>
        </p:spPr>
      </p:pic>
      <p:sp>
        <p:nvSpPr>
          <p:cNvPr id="19" name="Footer Placeholder 4">
            <a:extLst>
              <a:ext uri="{FF2B5EF4-FFF2-40B4-BE49-F238E27FC236}">
                <a16:creationId xmlns:a16="http://schemas.microsoft.com/office/drawing/2014/main" id="{CF5779A1-5C1A-D949-93A6-EFB401BFC69D}"/>
              </a:ext>
            </a:extLst>
          </p:cNvPr>
          <p:cNvSpPr>
            <a:spLocks noGrp="1"/>
          </p:cNvSpPr>
          <p:nvPr>
            <p:ph type="ftr" sz="quarter" idx="3"/>
          </p:nvPr>
        </p:nvSpPr>
        <p:spPr>
          <a:xfrm>
            <a:off x="1889890" y="6441193"/>
            <a:ext cx="6513130" cy="365125"/>
          </a:xfrm>
          <a:prstGeom prst="rect">
            <a:avLst/>
          </a:prstGeom>
        </p:spPr>
        <p:txBody>
          <a:bodyPr vert="horz" lIns="91440" tIns="45720" rIns="91440" bIns="45720" rtlCol="0" anchor="ctr"/>
          <a:lstStyle>
            <a:lvl1pPr algn="l">
              <a:defRPr sz="1050" b="1">
                <a:solidFill>
                  <a:schemeClr val="bg1"/>
                </a:solidFill>
              </a:defRPr>
            </a:lvl1pPr>
          </a:lstStyle>
          <a:p>
            <a:r>
              <a:rPr lang="en-US"/>
              <a:t>View </a:t>
            </a:r>
            <a:r>
              <a:rPr lang="en-US" b="0"/>
              <a:t>&gt;&gt;</a:t>
            </a:r>
            <a:r>
              <a:rPr lang="en-US"/>
              <a:t> Header and Footer &gt;&gt; Add Unit Name</a:t>
            </a:r>
          </a:p>
        </p:txBody>
      </p:sp>
    </p:spTree>
    <p:extLst>
      <p:ext uri="{BB962C8B-B14F-4D97-AF65-F5344CB8AC3E}">
        <p14:creationId xmlns:p14="http://schemas.microsoft.com/office/powerpoint/2010/main" val="1568389576"/>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337" userDrawn="1">
          <p15:clr>
            <a:srgbClr val="FBAE40"/>
          </p15:clr>
        </p15:guide>
        <p15:guide id="3" pos="3983" userDrawn="1">
          <p15:clr>
            <a:srgbClr val="FBAE40"/>
          </p15:clr>
        </p15:guide>
        <p15:guide id="4" pos="216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ive Column Icon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C7E2EA4D-EFA8-4B7C-9585-ADB07DA2D974}"/>
              </a:ext>
            </a:extLst>
          </p:cNvPr>
          <p:cNvSpPr>
            <a:spLocks noGrp="1"/>
          </p:cNvSpPr>
          <p:nvPr>
            <p:ph type="title"/>
          </p:nvPr>
        </p:nvSpPr>
        <p:spPr>
          <a:xfrm>
            <a:off x="714375" y="526778"/>
            <a:ext cx="771525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714374" y="13633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D6361F7-376B-4B6B-90CB-982F8C88D3AB}"/>
              </a:ext>
            </a:extLst>
          </p:cNvPr>
          <p:cNvCxnSpPr/>
          <p:nvPr userDrawn="1"/>
        </p:nvCxnSpPr>
        <p:spPr>
          <a:xfrm>
            <a:off x="1901902" y="2921860"/>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881578" y="2125657"/>
            <a:ext cx="1195943"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Picture Placeholder 3">
            <a:extLst>
              <a:ext uri="{FF2B5EF4-FFF2-40B4-BE49-F238E27FC236}">
                <a16:creationId xmlns:a16="http://schemas.microsoft.com/office/drawing/2014/main" id="{0E2F4087-739F-1B43-B022-92BCEDD29A2D}"/>
              </a:ext>
            </a:extLst>
          </p:cNvPr>
          <p:cNvSpPr>
            <a:spLocks noGrp="1"/>
          </p:cNvSpPr>
          <p:nvPr>
            <p:ph type="pic" sz="quarter" idx="26"/>
          </p:nvPr>
        </p:nvSpPr>
        <p:spPr>
          <a:xfrm>
            <a:off x="1086729" y="2403497"/>
            <a:ext cx="772575" cy="1086492"/>
          </a:xfrm>
        </p:spPr>
        <p:txBody>
          <a:bodyPr/>
          <a:lstStyle>
            <a:lvl1pPr>
              <a:buNone/>
              <a:defRPr/>
            </a:lvl1pPr>
          </a:lstStyle>
          <a:p>
            <a:endParaRPr lang="en-US"/>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881579" y="4078664"/>
            <a:ext cx="1201128" cy="754602"/>
          </a:xfrm>
        </p:spPr>
        <p:txBody>
          <a:bodyPr lIns="0" tIns="0" rIns="0" bIns="0">
            <a:normAutofit/>
          </a:bodyPr>
          <a:lstStyle>
            <a:lvl1pPr marL="0" indent="0" algn="ctr">
              <a:buSzPct val="95000"/>
              <a:buFont typeface="Arial" panose="020B0604020202020204" pitchFamily="34" charset="0"/>
              <a:buNone/>
              <a:defRPr sz="15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7" name="Oval 26">
            <a:extLst>
              <a:ext uri="{FF2B5EF4-FFF2-40B4-BE49-F238E27FC236}">
                <a16:creationId xmlns:a16="http://schemas.microsoft.com/office/drawing/2014/main" id="{AE1934B1-C1CC-42D5-A8D8-639ED39E9A45}"/>
              </a:ext>
            </a:extLst>
          </p:cNvPr>
          <p:cNvSpPr/>
          <p:nvPr userDrawn="1"/>
        </p:nvSpPr>
        <p:spPr>
          <a:xfrm>
            <a:off x="2416591" y="2125657"/>
            <a:ext cx="1195943"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Picture Placeholder 3">
            <a:extLst>
              <a:ext uri="{FF2B5EF4-FFF2-40B4-BE49-F238E27FC236}">
                <a16:creationId xmlns:a16="http://schemas.microsoft.com/office/drawing/2014/main" id="{090A73C4-9F43-6142-BBC5-1C887BE310ED}"/>
              </a:ext>
            </a:extLst>
          </p:cNvPr>
          <p:cNvSpPr>
            <a:spLocks noGrp="1"/>
          </p:cNvSpPr>
          <p:nvPr>
            <p:ph type="pic" sz="quarter" idx="23"/>
          </p:nvPr>
        </p:nvSpPr>
        <p:spPr>
          <a:xfrm>
            <a:off x="2627148" y="2384080"/>
            <a:ext cx="772575" cy="1086492"/>
          </a:xfrm>
        </p:spPr>
        <p:txBody>
          <a:bodyPr/>
          <a:lstStyle>
            <a:lvl1pPr>
              <a:buNone/>
              <a:defRPr/>
            </a:lvl1pPr>
          </a:lstStyle>
          <a:p>
            <a:endParaRPr lang="en-US"/>
          </a:p>
        </p:txBody>
      </p:sp>
      <p:sp>
        <p:nvSpPr>
          <p:cNvPr id="33" name="Content Placeholder 2">
            <a:extLst>
              <a:ext uri="{FF2B5EF4-FFF2-40B4-BE49-F238E27FC236}">
                <a16:creationId xmlns:a16="http://schemas.microsoft.com/office/drawing/2014/main" id="{9B9DF875-9EAF-4928-8E91-6599CCEAADEE}"/>
              </a:ext>
            </a:extLst>
          </p:cNvPr>
          <p:cNvSpPr>
            <a:spLocks noGrp="1"/>
          </p:cNvSpPr>
          <p:nvPr>
            <p:ph idx="18" hasCustomPrompt="1"/>
          </p:nvPr>
        </p:nvSpPr>
        <p:spPr>
          <a:xfrm>
            <a:off x="2419493" y="4080927"/>
            <a:ext cx="1201128" cy="754602"/>
          </a:xfrm>
        </p:spPr>
        <p:txBody>
          <a:bodyPr lIns="0" tIns="0" rIns="0" bIns="0">
            <a:normAutofit/>
          </a:bodyPr>
          <a:lstStyle>
            <a:lvl1pPr marL="0" indent="0" algn="ctr">
              <a:buSzPct val="95000"/>
              <a:buFont typeface="Arial" panose="020B0604020202020204" pitchFamily="34" charset="0"/>
              <a:buNone/>
              <a:defRPr sz="15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2</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3979497" y="2125657"/>
            <a:ext cx="1195943"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Picture Placeholder 3">
            <a:extLst>
              <a:ext uri="{FF2B5EF4-FFF2-40B4-BE49-F238E27FC236}">
                <a16:creationId xmlns:a16="http://schemas.microsoft.com/office/drawing/2014/main" id="{121B32AC-29FE-5347-BC89-E1D12CFE9173}"/>
              </a:ext>
            </a:extLst>
          </p:cNvPr>
          <p:cNvSpPr>
            <a:spLocks noGrp="1"/>
          </p:cNvSpPr>
          <p:nvPr>
            <p:ph type="pic" sz="quarter" idx="24"/>
          </p:nvPr>
        </p:nvSpPr>
        <p:spPr>
          <a:xfrm>
            <a:off x="4191181" y="2367425"/>
            <a:ext cx="772575" cy="1086492"/>
          </a:xfrm>
        </p:spPr>
        <p:txBody>
          <a:bodyPr/>
          <a:lstStyle>
            <a:lvl1pPr>
              <a:buNone/>
              <a:defRPr/>
            </a:lvl1pPr>
          </a:lstStyle>
          <a:p>
            <a:endParaRPr lang="en-US"/>
          </a:p>
        </p:txBody>
      </p:sp>
      <p:sp>
        <p:nvSpPr>
          <p:cNvPr id="36" name="Content Placeholder 2">
            <a:extLst>
              <a:ext uri="{FF2B5EF4-FFF2-40B4-BE49-F238E27FC236}">
                <a16:creationId xmlns:a16="http://schemas.microsoft.com/office/drawing/2014/main" id="{FCAF8AD6-3AD0-422C-B775-D4163897266E}"/>
              </a:ext>
            </a:extLst>
          </p:cNvPr>
          <p:cNvSpPr>
            <a:spLocks noGrp="1"/>
          </p:cNvSpPr>
          <p:nvPr>
            <p:ph idx="19" hasCustomPrompt="1"/>
          </p:nvPr>
        </p:nvSpPr>
        <p:spPr>
          <a:xfrm>
            <a:off x="3964211" y="4095574"/>
            <a:ext cx="1201128" cy="754602"/>
          </a:xfrm>
        </p:spPr>
        <p:txBody>
          <a:bodyPr lIns="0" tIns="0" rIns="0" bIns="0">
            <a:normAutofit/>
          </a:bodyPr>
          <a:lstStyle>
            <a:lvl1pPr marL="0" indent="0" algn="ctr">
              <a:buSzPct val="95000"/>
              <a:buFont typeface="Arial" panose="020B0604020202020204" pitchFamily="34" charset="0"/>
              <a:buNone/>
              <a:defRPr sz="15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3</a:t>
            </a:r>
          </a:p>
        </p:txBody>
      </p:sp>
      <p:sp>
        <p:nvSpPr>
          <p:cNvPr id="31" name="Oval 30">
            <a:extLst>
              <a:ext uri="{FF2B5EF4-FFF2-40B4-BE49-F238E27FC236}">
                <a16:creationId xmlns:a16="http://schemas.microsoft.com/office/drawing/2014/main" id="{924B0597-6276-471F-96FD-FDE08D64C524}"/>
              </a:ext>
            </a:extLst>
          </p:cNvPr>
          <p:cNvSpPr/>
          <p:nvPr userDrawn="1"/>
        </p:nvSpPr>
        <p:spPr>
          <a:xfrm>
            <a:off x="5510115" y="2120050"/>
            <a:ext cx="1195943"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Picture Placeholder 3">
            <a:extLst>
              <a:ext uri="{FF2B5EF4-FFF2-40B4-BE49-F238E27FC236}">
                <a16:creationId xmlns:a16="http://schemas.microsoft.com/office/drawing/2014/main" id="{035F86CE-4040-2C49-984A-EDA41DCC41DE}"/>
              </a:ext>
            </a:extLst>
          </p:cNvPr>
          <p:cNvSpPr>
            <a:spLocks noGrp="1"/>
          </p:cNvSpPr>
          <p:nvPr>
            <p:ph type="pic" sz="quarter" idx="25"/>
          </p:nvPr>
        </p:nvSpPr>
        <p:spPr>
          <a:xfrm>
            <a:off x="5687439" y="2382067"/>
            <a:ext cx="841294" cy="1086492"/>
          </a:xfrm>
        </p:spPr>
        <p:txBody>
          <a:bodyPr/>
          <a:lstStyle>
            <a:lvl1pPr>
              <a:buNone/>
              <a:defRPr/>
            </a:lvl1pPr>
          </a:lstStyle>
          <a:p>
            <a:endParaRPr lang="en-US"/>
          </a:p>
        </p:txBody>
      </p:sp>
      <p:sp>
        <p:nvSpPr>
          <p:cNvPr id="38" name="Content Placeholder 2">
            <a:extLst>
              <a:ext uri="{FF2B5EF4-FFF2-40B4-BE49-F238E27FC236}">
                <a16:creationId xmlns:a16="http://schemas.microsoft.com/office/drawing/2014/main" id="{7322EF39-6BE8-4D2B-B814-5743037B71F3}"/>
              </a:ext>
            </a:extLst>
          </p:cNvPr>
          <p:cNvSpPr>
            <a:spLocks noGrp="1"/>
          </p:cNvSpPr>
          <p:nvPr>
            <p:ph idx="20" hasCustomPrompt="1"/>
          </p:nvPr>
        </p:nvSpPr>
        <p:spPr>
          <a:xfrm>
            <a:off x="5494205" y="4098102"/>
            <a:ext cx="1201128" cy="754602"/>
          </a:xfrm>
        </p:spPr>
        <p:txBody>
          <a:bodyPr lIns="0" tIns="0" rIns="0" bIns="0">
            <a:normAutofit/>
          </a:bodyPr>
          <a:lstStyle>
            <a:lvl1pPr marL="0" indent="0" algn="ctr">
              <a:buSzPct val="95000"/>
              <a:buFont typeface="Arial" panose="020B0604020202020204" pitchFamily="34" charset="0"/>
              <a:buNone/>
              <a:defRPr sz="15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4</a:t>
            </a:r>
          </a:p>
        </p:txBody>
      </p:sp>
      <p:sp>
        <p:nvSpPr>
          <p:cNvPr id="39" name="Oval 38">
            <a:extLst>
              <a:ext uri="{FF2B5EF4-FFF2-40B4-BE49-F238E27FC236}">
                <a16:creationId xmlns:a16="http://schemas.microsoft.com/office/drawing/2014/main" id="{D3182B05-A7F1-450F-AE61-51425BEF3AA6}"/>
              </a:ext>
            </a:extLst>
          </p:cNvPr>
          <p:cNvSpPr/>
          <p:nvPr userDrawn="1"/>
        </p:nvSpPr>
        <p:spPr>
          <a:xfrm>
            <a:off x="7076154" y="2133924"/>
            <a:ext cx="1195943"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Picture Placeholder 3">
            <a:extLst>
              <a:ext uri="{FF2B5EF4-FFF2-40B4-BE49-F238E27FC236}">
                <a16:creationId xmlns:a16="http://schemas.microsoft.com/office/drawing/2014/main" id="{F0B4205C-10C8-FE4A-8B1C-0B1A629E22B6}"/>
              </a:ext>
            </a:extLst>
          </p:cNvPr>
          <p:cNvSpPr>
            <a:spLocks noGrp="1"/>
          </p:cNvSpPr>
          <p:nvPr>
            <p:ph type="pic" sz="quarter" idx="22"/>
          </p:nvPr>
        </p:nvSpPr>
        <p:spPr>
          <a:xfrm>
            <a:off x="7261500" y="2389427"/>
            <a:ext cx="825250" cy="1086492"/>
          </a:xfrm>
        </p:spPr>
        <p:txBody>
          <a:bodyPr/>
          <a:lstStyle>
            <a:lvl1pPr>
              <a:buNone/>
              <a:defRPr/>
            </a:lvl1pPr>
          </a:lstStyle>
          <a:p>
            <a:endParaRPr lang="en-US"/>
          </a:p>
        </p:txBody>
      </p:sp>
      <p:sp>
        <p:nvSpPr>
          <p:cNvPr id="40" name="Content Placeholder 2">
            <a:extLst>
              <a:ext uri="{FF2B5EF4-FFF2-40B4-BE49-F238E27FC236}">
                <a16:creationId xmlns:a16="http://schemas.microsoft.com/office/drawing/2014/main" id="{0D14923E-7CAE-49B7-9668-7B538ECFDC5F}"/>
              </a:ext>
            </a:extLst>
          </p:cNvPr>
          <p:cNvSpPr>
            <a:spLocks noGrp="1"/>
          </p:cNvSpPr>
          <p:nvPr>
            <p:ph idx="21" hasCustomPrompt="1"/>
          </p:nvPr>
        </p:nvSpPr>
        <p:spPr>
          <a:xfrm>
            <a:off x="7064310" y="4107460"/>
            <a:ext cx="1201128" cy="754602"/>
          </a:xfrm>
        </p:spPr>
        <p:txBody>
          <a:bodyPr lIns="0" tIns="0" rIns="0" bIns="0">
            <a:normAutofit/>
          </a:bodyPr>
          <a:lstStyle>
            <a:lvl1pPr marL="0" indent="0" algn="ctr">
              <a:buSzPct val="95000"/>
              <a:buFont typeface="Arial" panose="020B0604020202020204" pitchFamily="34" charset="0"/>
              <a:buNone/>
              <a:defRPr sz="15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5</a:t>
            </a:r>
          </a:p>
        </p:txBody>
      </p:sp>
      <p:sp>
        <p:nvSpPr>
          <p:cNvPr id="20" name="Rectangle 19">
            <a:extLst>
              <a:ext uri="{FF2B5EF4-FFF2-40B4-BE49-F238E27FC236}">
                <a16:creationId xmlns:a16="http://schemas.microsoft.com/office/drawing/2014/main" id="{76866093-3200-6440-8AB2-9242D398F84E}"/>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22" name="Picture 21" descr="The University of Iowa">
            <a:extLst>
              <a:ext uri="{FF2B5EF4-FFF2-40B4-BE49-F238E27FC236}">
                <a16:creationId xmlns:a16="http://schemas.microsoft.com/office/drawing/2014/main" id="{D664CA64-A0A9-F34D-BDC5-9ABCDE7A5479}"/>
              </a:ext>
            </a:extLst>
          </p:cNvPr>
          <p:cNvPicPr>
            <a:picLocks noChangeAspect="1"/>
          </p:cNvPicPr>
          <p:nvPr userDrawn="1"/>
        </p:nvPicPr>
        <p:blipFill>
          <a:blip r:embed="rId2"/>
          <a:stretch>
            <a:fillRect/>
          </a:stretch>
        </p:blipFill>
        <p:spPr>
          <a:xfrm>
            <a:off x="628650" y="6131556"/>
            <a:ext cx="1158766" cy="733885"/>
          </a:xfrm>
          <a:prstGeom prst="rect">
            <a:avLst/>
          </a:prstGeom>
        </p:spPr>
      </p:pic>
      <p:sp>
        <p:nvSpPr>
          <p:cNvPr id="21" name="Footer Placeholder 4">
            <a:extLst>
              <a:ext uri="{FF2B5EF4-FFF2-40B4-BE49-F238E27FC236}">
                <a16:creationId xmlns:a16="http://schemas.microsoft.com/office/drawing/2014/main" id="{EB50283A-D398-E048-BDA3-92DD544A494E}"/>
              </a:ext>
            </a:extLst>
          </p:cNvPr>
          <p:cNvSpPr>
            <a:spLocks noGrp="1"/>
          </p:cNvSpPr>
          <p:nvPr>
            <p:ph type="ftr" sz="quarter" idx="3"/>
          </p:nvPr>
        </p:nvSpPr>
        <p:spPr>
          <a:xfrm>
            <a:off x="1889890" y="6441193"/>
            <a:ext cx="6513130" cy="365125"/>
          </a:xfrm>
          <a:prstGeom prst="rect">
            <a:avLst/>
          </a:prstGeom>
        </p:spPr>
        <p:txBody>
          <a:bodyPr vert="horz" lIns="91440" tIns="45720" rIns="91440" bIns="45720" rtlCol="0" anchor="ctr"/>
          <a:lstStyle>
            <a:lvl1pPr algn="l">
              <a:defRPr sz="1050" b="1">
                <a:solidFill>
                  <a:schemeClr val="bg1"/>
                </a:solidFill>
              </a:defRPr>
            </a:lvl1pPr>
          </a:lstStyle>
          <a:p>
            <a:r>
              <a:rPr lang="en-US" b="0"/>
              <a:t>View</a:t>
            </a:r>
            <a:r>
              <a:rPr lang="en-US"/>
              <a:t> &gt;&gt; Header and Footer &gt;&gt; Add Unit Name</a:t>
            </a:r>
          </a:p>
        </p:txBody>
      </p:sp>
    </p:spTree>
    <p:extLst>
      <p:ext uri="{BB962C8B-B14F-4D97-AF65-F5344CB8AC3E}">
        <p14:creationId xmlns:p14="http://schemas.microsoft.com/office/powerpoint/2010/main" val="398207520"/>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337" userDrawn="1">
          <p15:clr>
            <a:srgbClr val="FBAE40"/>
          </p15:clr>
        </p15:guide>
        <p15:guide id="3" pos="3983" userDrawn="1">
          <p15:clr>
            <a:srgbClr val="FBAE40"/>
          </p15:clr>
        </p15:guide>
        <p15:guide id="4" pos="216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lumn Photo Layout">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103BAF8-AE0C-4C2A-AFFE-5EFC74007B1B}"/>
              </a:ext>
            </a:extLst>
          </p:cNvPr>
          <p:cNvSpPr>
            <a:spLocks noGrp="1"/>
          </p:cNvSpPr>
          <p:nvPr>
            <p:ph type="title"/>
          </p:nvPr>
        </p:nvSpPr>
        <p:spPr>
          <a:xfrm>
            <a:off x="714375" y="526778"/>
            <a:ext cx="771525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714374" y="13633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4C29AABA-668F-408C-81ED-9A30ED0A4BE9}"/>
              </a:ext>
            </a:extLst>
          </p:cNvPr>
          <p:cNvSpPr>
            <a:spLocks noGrp="1"/>
          </p:cNvSpPr>
          <p:nvPr>
            <p:ph type="pic" sz="quarter" idx="15"/>
          </p:nvPr>
        </p:nvSpPr>
        <p:spPr>
          <a:xfrm>
            <a:off x="711994" y="1684461"/>
            <a:ext cx="2377679" cy="1621608"/>
          </a:xfrm>
        </p:spPr>
        <p:txBody>
          <a:bodyPr/>
          <a:lstStyle>
            <a:lvl1pPr>
              <a:buNone/>
              <a:defRPr/>
            </a:lvl1pPr>
          </a:lstStyle>
          <a:p>
            <a:endParaRPr lang="en-US"/>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3548916"/>
            <a:ext cx="2375055"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714376" y="4383806"/>
            <a:ext cx="2375055" cy="1408471"/>
          </a:xfrm>
        </p:spPr>
        <p:txBody>
          <a:bodyPr lIns="0" tIns="0" rIns="0" bIns="0">
            <a:normAutofit/>
          </a:bodyPr>
          <a:lstStyle>
            <a:lvl1pPr marL="0" indent="0">
              <a:buSzPct val="95000"/>
              <a:buFont typeface="Arial" panose="020B0604020202020204" pitchFamily="34" charset="0"/>
              <a:buNone/>
              <a:defRPr sz="135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3282518"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Picture Placeholder 3">
            <a:extLst>
              <a:ext uri="{FF2B5EF4-FFF2-40B4-BE49-F238E27FC236}">
                <a16:creationId xmlns:a16="http://schemas.microsoft.com/office/drawing/2014/main" id="{3C3EF38F-8A6A-4B49-A1A2-467E7797A518}"/>
              </a:ext>
            </a:extLst>
          </p:cNvPr>
          <p:cNvSpPr>
            <a:spLocks noGrp="1"/>
          </p:cNvSpPr>
          <p:nvPr>
            <p:ph type="pic" sz="quarter" idx="16"/>
          </p:nvPr>
        </p:nvSpPr>
        <p:spPr>
          <a:xfrm>
            <a:off x="3451836" y="1677611"/>
            <a:ext cx="2240483" cy="1621608"/>
          </a:xfrm>
        </p:spPr>
        <p:txBody>
          <a:bodyPr/>
          <a:lstStyle>
            <a:lvl1pPr>
              <a:buNone/>
              <a:defRPr/>
            </a:lvl1pPr>
          </a:lstStyle>
          <a:p>
            <a:endParaRPr lang="en-US"/>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462289" y="3537679"/>
            <a:ext cx="2230029"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3462290" y="4372569"/>
            <a:ext cx="2230029" cy="1408471"/>
          </a:xfrm>
        </p:spPr>
        <p:txBody>
          <a:bodyPr lIns="0" tIns="0" rIns="0" bIns="0">
            <a:normAutofit/>
          </a:bodyPr>
          <a:lstStyle>
            <a:lvl1pPr marL="0" indent="0">
              <a:buSzPct val="95000"/>
              <a:buFont typeface="Arial" panose="020B0604020202020204" pitchFamily="34" charset="0"/>
              <a:buNone/>
              <a:defRPr sz="135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5854823"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DDD8951C-5A36-4D07-AB7C-0F597B3D797D}"/>
              </a:ext>
            </a:extLst>
          </p:cNvPr>
          <p:cNvSpPr>
            <a:spLocks noGrp="1"/>
          </p:cNvSpPr>
          <p:nvPr>
            <p:ph type="pic" sz="quarter" idx="17"/>
          </p:nvPr>
        </p:nvSpPr>
        <p:spPr>
          <a:xfrm>
            <a:off x="6054481" y="1684461"/>
            <a:ext cx="2375144" cy="1621608"/>
          </a:xfrm>
        </p:spPr>
        <p:txBody>
          <a:bodyPr/>
          <a:lstStyle>
            <a:lvl1pPr>
              <a:buNone/>
              <a:defRPr/>
            </a:lvl1pPr>
          </a:lstStyle>
          <a:p>
            <a:endParaRPr lang="en-US"/>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047636" y="3537679"/>
            <a:ext cx="2375055"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6047636" y="4372569"/>
            <a:ext cx="2375055" cy="1408471"/>
          </a:xfrm>
        </p:spPr>
        <p:txBody>
          <a:bodyPr lIns="0" tIns="0" rIns="0" bIns="0">
            <a:normAutofit/>
          </a:bodyPr>
          <a:lstStyle>
            <a:lvl1pPr marL="0" indent="0">
              <a:buSzPct val="95000"/>
              <a:buFont typeface="Arial" panose="020B0604020202020204" pitchFamily="34" charset="0"/>
              <a:buNone/>
              <a:defRPr sz="135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3" name="Rectangle 22">
            <a:extLst>
              <a:ext uri="{FF2B5EF4-FFF2-40B4-BE49-F238E27FC236}">
                <a16:creationId xmlns:a16="http://schemas.microsoft.com/office/drawing/2014/main" id="{02DAB539-1500-4641-B587-77CADD883496}"/>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26" name="Picture 25" descr="The University of Iowa">
            <a:extLst>
              <a:ext uri="{FF2B5EF4-FFF2-40B4-BE49-F238E27FC236}">
                <a16:creationId xmlns:a16="http://schemas.microsoft.com/office/drawing/2014/main" id="{425DB221-2568-9A44-ABC3-1ED0E0B41E19}"/>
              </a:ext>
            </a:extLst>
          </p:cNvPr>
          <p:cNvPicPr>
            <a:picLocks noChangeAspect="1"/>
          </p:cNvPicPr>
          <p:nvPr userDrawn="1"/>
        </p:nvPicPr>
        <p:blipFill>
          <a:blip r:embed="rId2"/>
          <a:stretch>
            <a:fillRect/>
          </a:stretch>
        </p:blipFill>
        <p:spPr>
          <a:xfrm>
            <a:off x="628650" y="6131556"/>
            <a:ext cx="1158766" cy="733885"/>
          </a:xfrm>
          <a:prstGeom prst="rect">
            <a:avLst/>
          </a:prstGeom>
        </p:spPr>
      </p:pic>
      <p:sp>
        <p:nvSpPr>
          <p:cNvPr id="25" name="Footer Placeholder 4">
            <a:extLst>
              <a:ext uri="{FF2B5EF4-FFF2-40B4-BE49-F238E27FC236}">
                <a16:creationId xmlns:a16="http://schemas.microsoft.com/office/drawing/2014/main" id="{6E30D721-4805-D344-A3E0-90A8F1D568DF}"/>
              </a:ext>
            </a:extLst>
          </p:cNvPr>
          <p:cNvSpPr>
            <a:spLocks noGrp="1"/>
          </p:cNvSpPr>
          <p:nvPr>
            <p:ph type="ftr" sz="quarter" idx="3"/>
          </p:nvPr>
        </p:nvSpPr>
        <p:spPr>
          <a:xfrm>
            <a:off x="1889890"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2664682089"/>
      </p:ext>
    </p:extLst>
  </p:cSld>
  <p:clrMapOvr>
    <a:masterClrMapping/>
  </p:clrMapOvr>
  <p:extLst>
    <p:ext uri="{DCECCB84-F9BA-43D5-87BE-67443E8EF086}">
      <p15:sldGuideLst xmlns:p15="http://schemas.microsoft.com/office/powerpoint/2012/main">
        <p15:guide id="2" pos="337" userDrawn="1">
          <p15:clr>
            <a:srgbClr val="FBAE40"/>
          </p15:clr>
        </p15:guide>
        <p15:guide id="3" pos="3983" userDrawn="1">
          <p15:clr>
            <a:srgbClr val="FBAE40"/>
          </p15:clr>
        </p15:guide>
        <p15:guide id="4" pos="2160" userDrawn="1">
          <p15:clr>
            <a:srgbClr val="FBAE40"/>
          </p15:clr>
        </p15:guide>
        <p15:guide id="5" orient="horz" pos="1054" userDrawn="1">
          <p15:clr>
            <a:srgbClr val="FBAE40"/>
          </p15:clr>
        </p15:guide>
        <p15:guide id="7" orient="horz" pos="3744" userDrawn="1">
          <p15:clr>
            <a:srgbClr val="FBAE40"/>
          </p15:clr>
        </p15:guide>
        <p15:guide id="8" orient="horz" pos="697" userDrawn="1">
          <p15:clr>
            <a:srgbClr val="FBAE40"/>
          </p15:clr>
        </p15:guide>
        <p15:guide id="9" orient="horz" pos="240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our Column Photo Layout">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D42FEC1B-FCF8-4508-B227-27323879AC52}"/>
              </a:ext>
            </a:extLst>
          </p:cNvPr>
          <p:cNvSpPr>
            <a:spLocks noGrp="1"/>
          </p:cNvSpPr>
          <p:nvPr userDrawn="1">
            <p:ph type="title"/>
          </p:nvPr>
        </p:nvSpPr>
        <p:spPr>
          <a:xfrm>
            <a:off x="714375" y="526778"/>
            <a:ext cx="771525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714374" y="13633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6" name="Picture Placeholder 3">
            <a:extLst>
              <a:ext uri="{FF2B5EF4-FFF2-40B4-BE49-F238E27FC236}">
                <a16:creationId xmlns:a16="http://schemas.microsoft.com/office/drawing/2014/main" id="{E21D4365-BAA8-4F76-87AD-1A328301E298}"/>
              </a:ext>
            </a:extLst>
          </p:cNvPr>
          <p:cNvSpPr>
            <a:spLocks noGrp="1"/>
          </p:cNvSpPr>
          <p:nvPr>
            <p:ph type="pic" sz="quarter" idx="19"/>
          </p:nvPr>
        </p:nvSpPr>
        <p:spPr>
          <a:xfrm>
            <a:off x="711994" y="1684461"/>
            <a:ext cx="1780454" cy="1621608"/>
          </a:xfrm>
        </p:spPr>
        <p:txBody>
          <a:bodyPr/>
          <a:lstStyle>
            <a:lvl1pPr>
              <a:buNone/>
              <a:defRPr/>
            </a:lvl1pPr>
          </a:lstStyle>
          <a:p>
            <a:endParaRPr lang="en-US"/>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3545060"/>
            <a:ext cx="1769150"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714376" y="4372570"/>
            <a:ext cx="1769150" cy="1408472"/>
          </a:xfrm>
        </p:spPr>
        <p:txBody>
          <a:bodyPr lIns="0" tIns="0" rIns="0" bIns="0">
            <a:normAutofit/>
          </a:bodyPr>
          <a:lstStyle>
            <a:lvl1pPr marL="0" indent="0">
              <a:buSzPct val="95000"/>
              <a:buFont typeface="Arial" panose="020B0604020202020204" pitchFamily="34" charset="0"/>
              <a:buNone/>
              <a:defRPr sz="135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2580885"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Picture Placeholder 3">
            <a:extLst>
              <a:ext uri="{FF2B5EF4-FFF2-40B4-BE49-F238E27FC236}">
                <a16:creationId xmlns:a16="http://schemas.microsoft.com/office/drawing/2014/main" id="{EB10E167-B94B-AD40-958C-D9E0F8F9DF4A}"/>
              </a:ext>
            </a:extLst>
          </p:cNvPr>
          <p:cNvSpPr>
            <a:spLocks noGrp="1"/>
          </p:cNvSpPr>
          <p:nvPr userDrawn="1">
            <p:ph type="pic" sz="quarter" idx="23"/>
          </p:nvPr>
        </p:nvSpPr>
        <p:spPr>
          <a:xfrm>
            <a:off x="2695022" y="1684461"/>
            <a:ext cx="1780454" cy="1621608"/>
          </a:xfrm>
        </p:spPr>
        <p:txBody>
          <a:bodyPr/>
          <a:lstStyle>
            <a:lvl1pPr>
              <a:buNone/>
              <a:defRPr/>
            </a:lvl1pPr>
          </a:lstStyle>
          <a:p>
            <a:endParaRPr lang="en-US"/>
          </a:p>
        </p:txBody>
      </p:sp>
      <p:sp>
        <p:nvSpPr>
          <p:cNvPr id="25" name="Content Placeholder 2">
            <a:extLst>
              <a:ext uri="{FF2B5EF4-FFF2-40B4-BE49-F238E27FC236}">
                <a16:creationId xmlns:a16="http://schemas.microsoft.com/office/drawing/2014/main" id="{C03DF098-BB37-5848-9388-750D29EFC657}"/>
              </a:ext>
            </a:extLst>
          </p:cNvPr>
          <p:cNvSpPr>
            <a:spLocks noGrp="1"/>
          </p:cNvSpPr>
          <p:nvPr userDrawn="1">
            <p:ph idx="24" hasCustomPrompt="1"/>
          </p:nvPr>
        </p:nvSpPr>
        <p:spPr>
          <a:xfrm>
            <a:off x="2722790" y="3545060"/>
            <a:ext cx="1769150"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33" name="Content Placeholder 2">
            <a:extLst>
              <a:ext uri="{FF2B5EF4-FFF2-40B4-BE49-F238E27FC236}">
                <a16:creationId xmlns:a16="http://schemas.microsoft.com/office/drawing/2014/main" id="{6FE4DEF0-41BC-4548-B7BA-1E5B0231AFFD}"/>
              </a:ext>
            </a:extLst>
          </p:cNvPr>
          <p:cNvSpPr>
            <a:spLocks noGrp="1"/>
          </p:cNvSpPr>
          <p:nvPr userDrawn="1">
            <p:ph idx="25" hasCustomPrompt="1"/>
          </p:nvPr>
        </p:nvSpPr>
        <p:spPr>
          <a:xfrm>
            <a:off x="2722791" y="4372570"/>
            <a:ext cx="1769150" cy="1408472"/>
          </a:xfrm>
        </p:spPr>
        <p:txBody>
          <a:bodyPr lIns="0" tIns="0" rIns="0" bIns="0">
            <a:normAutofit/>
          </a:bodyPr>
          <a:lstStyle>
            <a:lvl1pPr marL="0" indent="0">
              <a:buSzPct val="95000"/>
              <a:buFont typeface="Arial" panose="020B0604020202020204" pitchFamily="34" charset="0"/>
              <a:buNone/>
              <a:defRPr sz="135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p:nvPr userDrawn="1"/>
        </p:nvCxnSpPr>
        <p:spPr>
          <a:xfrm>
            <a:off x="4571805" y="1686759"/>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4" name="Picture Placeholder 3">
            <a:extLst>
              <a:ext uri="{FF2B5EF4-FFF2-40B4-BE49-F238E27FC236}">
                <a16:creationId xmlns:a16="http://schemas.microsoft.com/office/drawing/2014/main" id="{864CDDAA-23B4-C842-845C-7640D95F2B65}"/>
              </a:ext>
            </a:extLst>
          </p:cNvPr>
          <p:cNvSpPr>
            <a:spLocks noGrp="1"/>
          </p:cNvSpPr>
          <p:nvPr userDrawn="1">
            <p:ph type="pic" sz="quarter" idx="26"/>
          </p:nvPr>
        </p:nvSpPr>
        <p:spPr>
          <a:xfrm>
            <a:off x="4678050" y="1684461"/>
            <a:ext cx="1780454" cy="1621608"/>
          </a:xfrm>
        </p:spPr>
        <p:txBody>
          <a:bodyPr/>
          <a:lstStyle>
            <a:lvl1pPr>
              <a:buNone/>
              <a:defRPr/>
            </a:lvl1pPr>
          </a:lstStyle>
          <a:p>
            <a:endParaRPr lang="en-US"/>
          </a:p>
        </p:txBody>
      </p:sp>
      <p:sp>
        <p:nvSpPr>
          <p:cNvPr id="35" name="Content Placeholder 2">
            <a:extLst>
              <a:ext uri="{FF2B5EF4-FFF2-40B4-BE49-F238E27FC236}">
                <a16:creationId xmlns:a16="http://schemas.microsoft.com/office/drawing/2014/main" id="{DEB8CCE3-3756-5947-84B2-DFCA00A013F6}"/>
              </a:ext>
            </a:extLst>
          </p:cNvPr>
          <p:cNvSpPr>
            <a:spLocks noGrp="1"/>
          </p:cNvSpPr>
          <p:nvPr userDrawn="1">
            <p:ph idx="27" hasCustomPrompt="1"/>
          </p:nvPr>
        </p:nvSpPr>
        <p:spPr>
          <a:xfrm>
            <a:off x="4682218" y="3545060"/>
            <a:ext cx="1769150"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36" name="Content Placeholder 2">
            <a:extLst>
              <a:ext uri="{FF2B5EF4-FFF2-40B4-BE49-F238E27FC236}">
                <a16:creationId xmlns:a16="http://schemas.microsoft.com/office/drawing/2014/main" id="{09C56F7D-4836-1E4F-BD4C-CB150E12E098}"/>
              </a:ext>
            </a:extLst>
          </p:cNvPr>
          <p:cNvSpPr>
            <a:spLocks noGrp="1"/>
          </p:cNvSpPr>
          <p:nvPr userDrawn="1">
            <p:ph idx="28" hasCustomPrompt="1"/>
          </p:nvPr>
        </p:nvSpPr>
        <p:spPr>
          <a:xfrm>
            <a:off x="4682219" y="4372570"/>
            <a:ext cx="1769150" cy="1408472"/>
          </a:xfrm>
        </p:spPr>
        <p:txBody>
          <a:bodyPr lIns="0" tIns="0" rIns="0" bIns="0">
            <a:normAutofit/>
          </a:bodyPr>
          <a:lstStyle>
            <a:lvl1pPr marL="0" indent="0">
              <a:buSzPct val="95000"/>
              <a:buFont typeface="Arial" panose="020B0604020202020204" pitchFamily="34" charset="0"/>
              <a:buNone/>
              <a:defRPr sz="135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6562725"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Picture Placeholder 3">
            <a:extLst>
              <a:ext uri="{FF2B5EF4-FFF2-40B4-BE49-F238E27FC236}">
                <a16:creationId xmlns:a16="http://schemas.microsoft.com/office/drawing/2014/main" id="{06A5C640-1D0E-4428-AC28-148AE98A7B34}"/>
              </a:ext>
            </a:extLst>
          </p:cNvPr>
          <p:cNvSpPr>
            <a:spLocks noGrp="1"/>
          </p:cNvSpPr>
          <p:nvPr userDrawn="1">
            <p:ph type="pic" sz="quarter" idx="22"/>
          </p:nvPr>
        </p:nvSpPr>
        <p:spPr>
          <a:xfrm>
            <a:off x="6661077" y="1680693"/>
            <a:ext cx="1762024" cy="1621608"/>
          </a:xfrm>
        </p:spPr>
        <p:txBody>
          <a:bodyPr/>
          <a:lstStyle>
            <a:lvl1pPr>
              <a:buNone/>
              <a:defRPr/>
            </a:lvl1pPr>
          </a:lstStyle>
          <a:p>
            <a:endParaRPr lang="en-US"/>
          </a:p>
        </p:txBody>
      </p:sp>
      <p:sp>
        <p:nvSpPr>
          <p:cNvPr id="19" name="Content Placeholder 2">
            <a:extLst>
              <a:ext uri="{FF2B5EF4-FFF2-40B4-BE49-F238E27FC236}">
                <a16:creationId xmlns:a16="http://schemas.microsoft.com/office/drawing/2014/main" id="{A07502CC-5B90-4BCF-B63B-36D026C9AE96}"/>
              </a:ext>
            </a:extLst>
          </p:cNvPr>
          <p:cNvSpPr>
            <a:spLocks noGrp="1"/>
          </p:cNvSpPr>
          <p:nvPr userDrawn="1">
            <p:ph idx="15" hasCustomPrompt="1"/>
          </p:nvPr>
        </p:nvSpPr>
        <p:spPr>
          <a:xfrm>
            <a:off x="6656311" y="3548916"/>
            <a:ext cx="1769150"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userDrawn="1">
            <p:ph idx="16" hasCustomPrompt="1"/>
          </p:nvPr>
        </p:nvSpPr>
        <p:spPr>
          <a:xfrm>
            <a:off x="6656311" y="4362520"/>
            <a:ext cx="1769150" cy="1408470"/>
          </a:xfrm>
        </p:spPr>
        <p:txBody>
          <a:bodyPr lIns="0" tIns="0" rIns="0" bIns="0">
            <a:normAutofit/>
          </a:bodyPr>
          <a:lstStyle>
            <a:lvl1pPr marL="0" indent="0">
              <a:buSzPct val="95000"/>
              <a:buFont typeface="Arial" panose="020B0604020202020204" pitchFamily="34" charset="0"/>
              <a:buNone/>
              <a:defRPr sz="135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3" name="Rectangle 22">
            <a:extLst>
              <a:ext uri="{FF2B5EF4-FFF2-40B4-BE49-F238E27FC236}">
                <a16:creationId xmlns:a16="http://schemas.microsoft.com/office/drawing/2014/main" id="{CA720753-9BFD-2840-9C93-FF72942ED6E3}"/>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32" name="Picture 31" descr="The University of Iowa">
            <a:extLst>
              <a:ext uri="{FF2B5EF4-FFF2-40B4-BE49-F238E27FC236}">
                <a16:creationId xmlns:a16="http://schemas.microsoft.com/office/drawing/2014/main" id="{710BB67D-293B-374F-89FC-5F2EBF9F2923}"/>
              </a:ext>
            </a:extLst>
          </p:cNvPr>
          <p:cNvPicPr>
            <a:picLocks noChangeAspect="1"/>
          </p:cNvPicPr>
          <p:nvPr userDrawn="1"/>
        </p:nvPicPr>
        <p:blipFill>
          <a:blip r:embed="rId2"/>
          <a:stretch>
            <a:fillRect/>
          </a:stretch>
        </p:blipFill>
        <p:spPr>
          <a:xfrm>
            <a:off x="628650" y="6131556"/>
            <a:ext cx="1158766" cy="733885"/>
          </a:xfrm>
          <a:prstGeom prst="rect">
            <a:avLst/>
          </a:prstGeom>
        </p:spPr>
      </p:pic>
      <p:sp>
        <p:nvSpPr>
          <p:cNvPr id="31" name="Footer Placeholder 4">
            <a:extLst>
              <a:ext uri="{FF2B5EF4-FFF2-40B4-BE49-F238E27FC236}">
                <a16:creationId xmlns:a16="http://schemas.microsoft.com/office/drawing/2014/main" id="{9EE9B966-22C9-0D4A-8DF7-FFA7CF9C9DD8}"/>
              </a:ext>
            </a:extLst>
          </p:cNvPr>
          <p:cNvSpPr>
            <a:spLocks noGrp="1"/>
          </p:cNvSpPr>
          <p:nvPr userDrawn="1">
            <p:ph type="ftr" sz="quarter" idx="3"/>
          </p:nvPr>
        </p:nvSpPr>
        <p:spPr>
          <a:xfrm>
            <a:off x="1889890"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3170021997"/>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337" userDrawn="1">
          <p15:clr>
            <a:srgbClr val="FBAE40"/>
          </p15:clr>
        </p15:guide>
        <p15:guide id="3" pos="3983" userDrawn="1">
          <p15:clr>
            <a:srgbClr val="FBAE40"/>
          </p15:clr>
        </p15:guide>
        <p15:guide id="4" pos="216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ive Column Photo Layout">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8F3E476F-E407-4406-BB4F-38E54533153E}"/>
              </a:ext>
            </a:extLst>
          </p:cNvPr>
          <p:cNvSpPr>
            <a:spLocks noGrp="1"/>
          </p:cNvSpPr>
          <p:nvPr>
            <p:ph type="title"/>
          </p:nvPr>
        </p:nvSpPr>
        <p:spPr>
          <a:xfrm>
            <a:off x="714375" y="526778"/>
            <a:ext cx="771525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714374" y="13633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32" name="Picture Placeholder 3">
            <a:extLst>
              <a:ext uri="{FF2B5EF4-FFF2-40B4-BE49-F238E27FC236}">
                <a16:creationId xmlns:a16="http://schemas.microsoft.com/office/drawing/2014/main" id="{14F11A61-EE32-4596-8BBC-0626131F1E6F}"/>
              </a:ext>
            </a:extLst>
          </p:cNvPr>
          <p:cNvSpPr>
            <a:spLocks noGrp="1"/>
          </p:cNvSpPr>
          <p:nvPr>
            <p:ph type="pic" sz="quarter" idx="19"/>
          </p:nvPr>
        </p:nvSpPr>
        <p:spPr>
          <a:xfrm>
            <a:off x="714375" y="1684461"/>
            <a:ext cx="1374328" cy="1621608"/>
          </a:xfrm>
        </p:spPr>
        <p:txBody>
          <a:bodyPr/>
          <a:lstStyle>
            <a:lvl1pPr>
              <a:buNone/>
              <a:defRPr/>
            </a:lvl1pPr>
          </a:lstStyle>
          <a:p>
            <a:endParaRPr lang="en-US"/>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3545060"/>
            <a:ext cx="1369972" cy="667670"/>
          </a:xfrm>
        </p:spPr>
        <p:txBody>
          <a:bodyPr lIns="0" tIns="0" rIns="0" bIns="0">
            <a:normAutofit/>
          </a:bodyPr>
          <a:lstStyle>
            <a:lvl1pPr marL="0" indent="0">
              <a:buSzPct val="95000"/>
              <a:buFont typeface="Arial" panose="020B0604020202020204" pitchFamily="34" charset="0"/>
              <a:buNone/>
              <a:defRPr sz="15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714377" y="4275590"/>
            <a:ext cx="1369972" cy="1408470"/>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a:cxnSpLocks/>
          </p:cNvCxnSpPr>
          <p:nvPr userDrawn="1"/>
        </p:nvCxnSpPr>
        <p:spPr>
          <a:xfrm>
            <a:off x="2193586" y="1686760"/>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5" name="Picture Placeholder 3">
            <a:extLst>
              <a:ext uri="{FF2B5EF4-FFF2-40B4-BE49-F238E27FC236}">
                <a16:creationId xmlns:a16="http://schemas.microsoft.com/office/drawing/2014/main" id="{10B80E7E-3ECA-A84C-BBC2-DF9FD6DED4FD}"/>
              </a:ext>
            </a:extLst>
          </p:cNvPr>
          <p:cNvSpPr>
            <a:spLocks noGrp="1"/>
          </p:cNvSpPr>
          <p:nvPr>
            <p:ph type="pic" sz="quarter" idx="28"/>
          </p:nvPr>
        </p:nvSpPr>
        <p:spPr>
          <a:xfrm>
            <a:off x="2290082" y="1684461"/>
            <a:ext cx="1374328" cy="1621608"/>
          </a:xfrm>
        </p:spPr>
        <p:txBody>
          <a:bodyPr/>
          <a:lstStyle>
            <a:lvl1pPr>
              <a:buNone/>
              <a:defRPr/>
            </a:lvl1pPr>
          </a:lstStyle>
          <a:p>
            <a:endParaRPr lang="en-US"/>
          </a:p>
        </p:txBody>
      </p:sp>
      <p:sp>
        <p:nvSpPr>
          <p:cNvPr id="44" name="Content Placeholder 2">
            <a:extLst>
              <a:ext uri="{FF2B5EF4-FFF2-40B4-BE49-F238E27FC236}">
                <a16:creationId xmlns:a16="http://schemas.microsoft.com/office/drawing/2014/main" id="{AB9C78E2-4679-F844-BB37-D2E07B542CA3}"/>
              </a:ext>
            </a:extLst>
          </p:cNvPr>
          <p:cNvSpPr>
            <a:spLocks noGrp="1"/>
          </p:cNvSpPr>
          <p:nvPr>
            <p:ph idx="27" hasCustomPrompt="1"/>
          </p:nvPr>
        </p:nvSpPr>
        <p:spPr>
          <a:xfrm>
            <a:off x="2290083" y="3545060"/>
            <a:ext cx="1369972" cy="667670"/>
          </a:xfrm>
        </p:spPr>
        <p:txBody>
          <a:bodyPr lIns="0" tIns="0" rIns="0" bIns="0">
            <a:normAutofit/>
          </a:bodyPr>
          <a:lstStyle>
            <a:lvl1pPr marL="0" indent="0">
              <a:buSzPct val="95000"/>
              <a:buFont typeface="Arial" panose="020B0604020202020204" pitchFamily="34" charset="0"/>
              <a:buNone/>
              <a:defRPr sz="15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35" name="Content Placeholder 2">
            <a:extLst>
              <a:ext uri="{FF2B5EF4-FFF2-40B4-BE49-F238E27FC236}">
                <a16:creationId xmlns:a16="http://schemas.microsoft.com/office/drawing/2014/main" id="{0F3EA205-7109-BC44-BA2C-7704780449E8}"/>
              </a:ext>
            </a:extLst>
          </p:cNvPr>
          <p:cNvSpPr>
            <a:spLocks noGrp="1"/>
          </p:cNvSpPr>
          <p:nvPr>
            <p:ph idx="26" hasCustomPrompt="1"/>
          </p:nvPr>
        </p:nvSpPr>
        <p:spPr>
          <a:xfrm>
            <a:off x="2290084" y="4275590"/>
            <a:ext cx="1369972" cy="1408470"/>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3777473" y="1686759"/>
            <a:ext cx="0" cy="42568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8" name="Picture Placeholder 3">
            <a:extLst>
              <a:ext uri="{FF2B5EF4-FFF2-40B4-BE49-F238E27FC236}">
                <a16:creationId xmlns:a16="http://schemas.microsoft.com/office/drawing/2014/main" id="{4EF24A51-2D82-AA40-8405-8CFEC6F5CB5D}"/>
              </a:ext>
            </a:extLst>
          </p:cNvPr>
          <p:cNvSpPr>
            <a:spLocks noGrp="1"/>
          </p:cNvSpPr>
          <p:nvPr>
            <p:ph type="pic" sz="quarter" idx="31"/>
          </p:nvPr>
        </p:nvSpPr>
        <p:spPr>
          <a:xfrm>
            <a:off x="3890282" y="1684461"/>
            <a:ext cx="1374328" cy="1621608"/>
          </a:xfrm>
        </p:spPr>
        <p:txBody>
          <a:bodyPr/>
          <a:lstStyle>
            <a:lvl1pPr>
              <a:buNone/>
              <a:defRPr/>
            </a:lvl1pPr>
          </a:lstStyle>
          <a:p>
            <a:endParaRPr lang="en-US"/>
          </a:p>
        </p:txBody>
      </p:sp>
      <p:sp>
        <p:nvSpPr>
          <p:cNvPr id="47" name="Content Placeholder 2">
            <a:extLst>
              <a:ext uri="{FF2B5EF4-FFF2-40B4-BE49-F238E27FC236}">
                <a16:creationId xmlns:a16="http://schemas.microsoft.com/office/drawing/2014/main" id="{90D707E7-5635-444F-BB41-10E2268CC099}"/>
              </a:ext>
            </a:extLst>
          </p:cNvPr>
          <p:cNvSpPr>
            <a:spLocks noGrp="1"/>
          </p:cNvSpPr>
          <p:nvPr>
            <p:ph idx="30" hasCustomPrompt="1"/>
          </p:nvPr>
        </p:nvSpPr>
        <p:spPr>
          <a:xfrm>
            <a:off x="3890283" y="3545060"/>
            <a:ext cx="1369972" cy="667670"/>
          </a:xfrm>
        </p:spPr>
        <p:txBody>
          <a:bodyPr lIns="0" tIns="0" rIns="0" bIns="0">
            <a:normAutofit/>
          </a:bodyPr>
          <a:lstStyle>
            <a:lvl1pPr marL="0" indent="0">
              <a:buSzPct val="95000"/>
              <a:buFont typeface="Arial" panose="020B0604020202020204" pitchFamily="34" charset="0"/>
              <a:buNone/>
              <a:defRPr sz="15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46" name="Content Placeholder 2">
            <a:extLst>
              <a:ext uri="{FF2B5EF4-FFF2-40B4-BE49-F238E27FC236}">
                <a16:creationId xmlns:a16="http://schemas.microsoft.com/office/drawing/2014/main" id="{4340EF3F-9B6C-B54B-94AD-7275543213B0}"/>
              </a:ext>
            </a:extLst>
          </p:cNvPr>
          <p:cNvSpPr>
            <a:spLocks noGrp="1"/>
          </p:cNvSpPr>
          <p:nvPr>
            <p:ph idx="29" hasCustomPrompt="1"/>
          </p:nvPr>
        </p:nvSpPr>
        <p:spPr>
          <a:xfrm>
            <a:off x="3890284" y="4275590"/>
            <a:ext cx="1369972" cy="1408470"/>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a:cxnSpLocks/>
          </p:cNvCxnSpPr>
          <p:nvPr userDrawn="1"/>
        </p:nvCxnSpPr>
        <p:spPr>
          <a:xfrm>
            <a:off x="5361361" y="1686760"/>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1" name="Picture Placeholder 3">
            <a:extLst>
              <a:ext uri="{FF2B5EF4-FFF2-40B4-BE49-F238E27FC236}">
                <a16:creationId xmlns:a16="http://schemas.microsoft.com/office/drawing/2014/main" id="{4D703A3B-87F3-AE45-90D2-795F9DA88577}"/>
              </a:ext>
            </a:extLst>
          </p:cNvPr>
          <p:cNvSpPr>
            <a:spLocks noGrp="1"/>
          </p:cNvSpPr>
          <p:nvPr>
            <p:ph type="pic" sz="quarter" idx="34"/>
          </p:nvPr>
        </p:nvSpPr>
        <p:spPr>
          <a:xfrm>
            <a:off x="5449660" y="1684461"/>
            <a:ext cx="1374328" cy="1621608"/>
          </a:xfrm>
        </p:spPr>
        <p:txBody>
          <a:bodyPr/>
          <a:lstStyle>
            <a:lvl1pPr>
              <a:buNone/>
              <a:defRPr/>
            </a:lvl1pPr>
          </a:lstStyle>
          <a:p>
            <a:endParaRPr lang="en-US"/>
          </a:p>
        </p:txBody>
      </p:sp>
      <p:sp>
        <p:nvSpPr>
          <p:cNvPr id="50" name="Content Placeholder 2">
            <a:extLst>
              <a:ext uri="{FF2B5EF4-FFF2-40B4-BE49-F238E27FC236}">
                <a16:creationId xmlns:a16="http://schemas.microsoft.com/office/drawing/2014/main" id="{5C95157B-C7FC-864F-A9C2-08E02E26EE07}"/>
              </a:ext>
            </a:extLst>
          </p:cNvPr>
          <p:cNvSpPr>
            <a:spLocks noGrp="1"/>
          </p:cNvSpPr>
          <p:nvPr>
            <p:ph idx="33" hasCustomPrompt="1"/>
          </p:nvPr>
        </p:nvSpPr>
        <p:spPr>
          <a:xfrm>
            <a:off x="5449662" y="3545060"/>
            <a:ext cx="1369972" cy="667670"/>
          </a:xfrm>
        </p:spPr>
        <p:txBody>
          <a:bodyPr lIns="0" tIns="0" rIns="0" bIns="0">
            <a:normAutofit/>
          </a:bodyPr>
          <a:lstStyle>
            <a:lvl1pPr marL="0" indent="0">
              <a:buSzPct val="95000"/>
              <a:buFont typeface="Arial" panose="020B0604020202020204" pitchFamily="34" charset="0"/>
              <a:buNone/>
              <a:defRPr sz="15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49" name="Content Placeholder 2">
            <a:extLst>
              <a:ext uri="{FF2B5EF4-FFF2-40B4-BE49-F238E27FC236}">
                <a16:creationId xmlns:a16="http://schemas.microsoft.com/office/drawing/2014/main" id="{71E05108-E0DC-6947-A186-EA5436079AAF}"/>
              </a:ext>
            </a:extLst>
          </p:cNvPr>
          <p:cNvSpPr>
            <a:spLocks noGrp="1"/>
          </p:cNvSpPr>
          <p:nvPr>
            <p:ph idx="32" hasCustomPrompt="1"/>
          </p:nvPr>
        </p:nvSpPr>
        <p:spPr>
          <a:xfrm>
            <a:off x="5449662" y="4275590"/>
            <a:ext cx="1369972" cy="1408470"/>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3" name="Straight Connector 22">
            <a:extLst>
              <a:ext uri="{FF2B5EF4-FFF2-40B4-BE49-F238E27FC236}">
                <a16:creationId xmlns:a16="http://schemas.microsoft.com/office/drawing/2014/main" id="{55F5ADDF-F780-4384-87F4-30070C81BB29}"/>
              </a:ext>
            </a:extLst>
          </p:cNvPr>
          <p:cNvCxnSpPr>
            <a:cxnSpLocks/>
          </p:cNvCxnSpPr>
          <p:nvPr userDrawn="1"/>
        </p:nvCxnSpPr>
        <p:spPr>
          <a:xfrm>
            <a:off x="6945248" y="1686760"/>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4" name="Picture Placeholder 3">
            <a:extLst>
              <a:ext uri="{FF2B5EF4-FFF2-40B4-BE49-F238E27FC236}">
                <a16:creationId xmlns:a16="http://schemas.microsoft.com/office/drawing/2014/main" id="{E90B3032-DDF8-0446-8BB7-81565519E036}"/>
              </a:ext>
            </a:extLst>
          </p:cNvPr>
          <p:cNvSpPr>
            <a:spLocks noGrp="1"/>
          </p:cNvSpPr>
          <p:nvPr>
            <p:ph type="pic" sz="quarter" idx="37"/>
          </p:nvPr>
        </p:nvSpPr>
        <p:spPr>
          <a:xfrm>
            <a:off x="7058025" y="1684461"/>
            <a:ext cx="1374328" cy="1621608"/>
          </a:xfrm>
        </p:spPr>
        <p:txBody>
          <a:bodyPr/>
          <a:lstStyle>
            <a:lvl1pPr>
              <a:buNone/>
              <a:defRPr/>
            </a:lvl1pPr>
          </a:lstStyle>
          <a:p>
            <a:endParaRPr lang="en-US"/>
          </a:p>
        </p:txBody>
      </p:sp>
      <p:sp>
        <p:nvSpPr>
          <p:cNvPr id="53" name="Content Placeholder 2">
            <a:extLst>
              <a:ext uri="{FF2B5EF4-FFF2-40B4-BE49-F238E27FC236}">
                <a16:creationId xmlns:a16="http://schemas.microsoft.com/office/drawing/2014/main" id="{724287DA-FEAD-6E4A-83EC-B59516E2386C}"/>
              </a:ext>
            </a:extLst>
          </p:cNvPr>
          <p:cNvSpPr>
            <a:spLocks noGrp="1"/>
          </p:cNvSpPr>
          <p:nvPr>
            <p:ph idx="36" hasCustomPrompt="1"/>
          </p:nvPr>
        </p:nvSpPr>
        <p:spPr>
          <a:xfrm>
            <a:off x="7058026" y="3545060"/>
            <a:ext cx="1369972" cy="675110"/>
          </a:xfrm>
        </p:spPr>
        <p:txBody>
          <a:bodyPr lIns="0" tIns="0" rIns="0" bIns="0">
            <a:normAutofit/>
          </a:bodyPr>
          <a:lstStyle>
            <a:lvl1pPr marL="0" indent="0">
              <a:buSzPct val="95000"/>
              <a:buFont typeface="Arial" panose="020B0604020202020204" pitchFamily="34" charset="0"/>
              <a:buNone/>
              <a:defRPr sz="15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52" name="Content Placeholder 2">
            <a:extLst>
              <a:ext uri="{FF2B5EF4-FFF2-40B4-BE49-F238E27FC236}">
                <a16:creationId xmlns:a16="http://schemas.microsoft.com/office/drawing/2014/main" id="{4FC143B3-231A-2B46-ABBF-7F6B6BBF4596}"/>
              </a:ext>
            </a:extLst>
          </p:cNvPr>
          <p:cNvSpPr>
            <a:spLocks noGrp="1"/>
          </p:cNvSpPr>
          <p:nvPr>
            <p:ph idx="35" hasCustomPrompt="1"/>
          </p:nvPr>
        </p:nvSpPr>
        <p:spPr>
          <a:xfrm>
            <a:off x="7058027" y="4275590"/>
            <a:ext cx="1369972" cy="1408470"/>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36" name="Rectangle 35">
            <a:extLst>
              <a:ext uri="{FF2B5EF4-FFF2-40B4-BE49-F238E27FC236}">
                <a16:creationId xmlns:a16="http://schemas.microsoft.com/office/drawing/2014/main" id="{8A4E17D8-CAFF-0E47-97EF-4D4BC59FFC70}"/>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43" name="Picture 42" descr="The University of Iowa">
            <a:extLst>
              <a:ext uri="{FF2B5EF4-FFF2-40B4-BE49-F238E27FC236}">
                <a16:creationId xmlns:a16="http://schemas.microsoft.com/office/drawing/2014/main" id="{924E35CA-EA2E-084A-B4D2-736FEA8C0DDC}"/>
              </a:ext>
            </a:extLst>
          </p:cNvPr>
          <p:cNvPicPr>
            <a:picLocks noChangeAspect="1"/>
          </p:cNvPicPr>
          <p:nvPr userDrawn="1"/>
        </p:nvPicPr>
        <p:blipFill>
          <a:blip r:embed="rId2"/>
          <a:stretch>
            <a:fillRect/>
          </a:stretch>
        </p:blipFill>
        <p:spPr>
          <a:xfrm>
            <a:off x="628650" y="6131556"/>
            <a:ext cx="1158766" cy="733885"/>
          </a:xfrm>
          <a:prstGeom prst="rect">
            <a:avLst/>
          </a:prstGeom>
        </p:spPr>
      </p:pic>
      <p:sp>
        <p:nvSpPr>
          <p:cNvPr id="38" name="Footer Placeholder 4">
            <a:extLst>
              <a:ext uri="{FF2B5EF4-FFF2-40B4-BE49-F238E27FC236}">
                <a16:creationId xmlns:a16="http://schemas.microsoft.com/office/drawing/2014/main" id="{D752B61A-80FF-1049-8A33-5614EE9DC804}"/>
              </a:ext>
            </a:extLst>
          </p:cNvPr>
          <p:cNvSpPr>
            <a:spLocks noGrp="1"/>
          </p:cNvSpPr>
          <p:nvPr>
            <p:ph type="ftr" sz="quarter" idx="3"/>
          </p:nvPr>
        </p:nvSpPr>
        <p:spPr>
          <a:xfrm>
            <a:off x="1889890"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3835456899"/>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337" userDrawn="1">
          <p15:clr>
            <a:srgbClr val="FBAE40"/>
          </p15:clr>
        </p15:guide>
        <p15:guide id="3" pos="3983" userDrawn="1">
          <p15:clr>
            <a:srgbClr val="FBAE40"/>
          </p15:clr>
        </p15:guide>
        <p15:guide id="4" pos="216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ullet Slide - Photo Collag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524483D-CFE3-E34D-BB74-CEDD541765E2}"/>
              </a:ext>
            </a:extLst>
          </p:cNvPr>
          <p:cNvSpPr>
            <a:spLocks noGrp="1"/>
          </p:cNvSpPr>
          <p:nvPr>
            <p:ph type="title"/>
          </p:nvPr>
        </p:nvSpPr>
        <p:spPr>
          <a:xfrm>
            <a:off x="714375" y="365126"/>
            <a:ext cx="3940879" cy="1331865"/>
          </a:xfrm>
        </p:spPr>
        <p:txBody>
          <a:bodyPr/>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17" name="Straight Connector 16">
            <a:extLst>
              <a:ext uri="{FF2B5EF4-FFF2-40B4-BE49-F238E27FC236}">
                <a16:creationId xmlns:a16="http://schemas.microsoft.com/office/drawing/2014/main" id="{EB28F420-DDD1-5E4A-9513-EAE252D759FE}"/>
              </a:ext>
            </a:extLst>
          </p:cNvPr>
          <p:cNvCxnSpPr>
            <a:cxnSpLocks/>
          </p:cNvCxnSpPr>
          <p:nvPr userDrawn="1"/>
        </p:nvCxnSpPr>
        <p:spPr>
          <a:xfrm>
            <a:off x="714376" y="17340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65D1D7B4-E242-C142-8F5F-F3301CC02498}"/>
              </a:ext>
            </a:extLst>
          </p:cNvPr>
          <p:cNvSpPr>
            <a:spLocks noGrp="1"/>
          </p:cNvSpPr>
          <p:nvPr>
            <p:ph idx="1"/>
          </p:nvPr>
        </p:nvSpPr>
        <p:spPr>
          <a:xfrm>
            <a:off x="714374" y="1962386"/>
            <a:ext cx="3949838" cy="3981214"/>
          </a:xfrm>
        </p:spPr>
        <p:txBody>
          <a:bodyPr/>
          <a:lstStyle>
            <a:lvl1pPr marL="171450" indent="-171450">
              <a:buClr>
                <a:schemeClr val="tx2"/>
              </a:buClr>
              <a:buSzPct val="95000"/>
              <a:buFont typeface="Arial" panose="020B0604020202020204" pitchFamily="34" charset="0"/>
              <a:buChar char="•"/>
              <a:defRPr>
                <a:latin typeface="Roboto" panose="02000000000000000000" pitchFamily="2" charset="0"/>
                <a:ea typeface="Roboto" panose="02000000000000000000" pitchFamily="2" charset="0"/>
              </a:defRPr>
            </a:lvl1pPr>
            <a:lvl2pPr marL="514350" indent="-171450">
              <a:buClr>
                <a:schemeClr val="tx2"/>
              </a:buClr>
              <a:buFont typeface="Roboto" panose="02000000000000000000" pitchFamily="2" charset="0"/>
              <a:buChar char="–"/>
              <a:defRPr>
                <a:latin typeface="Roboto" panose="02000000000000000000" pitchFamily="2" charset="0"/>
                <a:ea typeface="Roboto" panose="02000000000000000000" pitchFamily="2" charset="0"/>
              </a:defRPr>
            </a:lvl2pPr>
            <a:lvl3pPr>
              <a:buClr>
                <a:schemeClr val="tx2"/>
              </a:buClr>
              <a:defRPr>
                <a:latin typeface="Roboto" panose="02000000000000000000" pitchFamily="2" charset="0"/>
                <a:ea typeface="Roboto" panose="02000000000000000000" pitchFamily="2" charset="0"/>
              </a:defRPr>
            </a:lvl3pPr>
            <a:lvl4pPr marL="1200150" indent="-171450">
              <a:buClr>
                <a:schemeClr val="tx2"/>
              </a:buClr>
              <a:buFont typeface="Arial" panose="020B0604020202020204" pitchFamily="34" charset="0"/>
              <a:buChar char="‒"/>
              <a:defRPr>
                <a:latin typeface="Roboto" panose="02000000000000000000" pitchFamily="2" charset="0"/>
                <a:ea typeface="Roboto" panose="02000000000000000000" pitchFamily="2" charset="0"/>
              </a:defRPr>
            </a:lvl4pPr>
            <a:lvl5pPr marL="1543050" indent="-171450">
              <a:buClr>
                <a:schemeClr val="tx2"/>
              </a:buClr>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4">
            <a:extLst>
              <a:ext uri="{FF2B5EF4-FFF2-40B4-BE49-F238E27FC236}">
                <a16:creationId xmlns:a16="http://schemas.microsoft.com/office/drawing/2014/main" id="{04FCC643-718F-7645-8F8D-0BFC94D0506B}"/>
              </a:ext>
            </a:extLst>
          </p:cNvPr>
          <p:cNvSpPr>
            <a:spLocks noGrp="1"/>
          </p:cNvSpPr>
          <p:nvPr>
            <p:ph type="pic" sz="quarter" idx="14"/>
          </p:nvPr>
        </p:nvSpPr>
        <p:spPr>
          <a:xfrm>
            <a:off x="5369627" y="1"/>
            <a:ext cx="1862553" cy="3191425"/>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a:t>Click icon to add picture</a:t>
            </a:r>
          </a:p>
        </p:txBody>
      </p:sp>
      <p:sp>
        <p:nvSpPr>
          <p:cNvPr id="9" name="Picture Placeholder 4">
            <a:extLst>
              <a:ext uri="{FF2B5EF4-FFF2-40B4-BE49-F238E27FC236}">
                <a16:creationId xmlns:a16="http://schemas.microsoft.com/office/drawing/2014/main" id="{41C31617-CC11-4C42-B6D0-164DF6AFBF41}"/>
              </a:ext>
            </a:extLst>
          </p:cNvPr>
          <p:cNvSpPr>
            <a:spLocks noGrp="1"/>
          </p:cNvSpPr>
          <p:nvPr>
            <p:ph type="pic" sz="quarter" idx="15"/>
          </p:nvPr>
        </p:nvSpPr>
        <p:spPr>
          <a:xfrm>
            <a:off x="7285223" y="1"/>
            <a:ext cx="1862553" cy="3191425"/>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a:t>Click icon to add picture</a:t>
            </a:r>
          </a:p>
        </p:txBody>
      </p:sp>
      <p:sp>
        <p:nvSpPr>
          <p:cNvPr id="6" name="Picture Placeholder 4">
            <a:extLst>
              <a:ext uri="{FF2B5EF4-FFF2-40B4-BE49-F238E27FC236}">
                <a16:creationId xmlns:a16="http://schemas.microsoft.com/office/drawing/2014/main" id="{3E5CE386-BEFE-FE49-A675-D93BEDF680BC}"/>
              </a:ext>
            </a:extLst>
          </p:cNvPr>
          <p:cNvSpPr>
            <a:spLocks noGrp="1"/>
          </p:cNvSpPr>
          <p:nvPr>
            <p:ph type="pic" sz="quarter" idx="11" hasCustomPrompt="1"/>
          </p:nvPr>
        </p:nvSpPr>
        <p:spPr>
          <a:xfrm>
            <a:off x="5369627" y="3260863"/>
            <a:ext cx="3774374" cy="3128649"/>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a:t> Click icon to add picture </a:t>
            </a:r>
          </a:p>
        </p:txBody>
      </p:sp>
      <p:sp>
        <p:nvSpPr>
          <p:cNvPr id="11" name="Rectangle 10">
            <a:extLst>
              <a:ext uri="{FF2B5EF4-FFF2-40B4-BE49-F238E27FC236}">
                <a16:creationId xmlns:a16="http://schemas.microsoft.com/office/drawing/2014/main" id="{BC24DFA0-3257-B044-87EF-16154359E2FC}"/>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19" name="Picture 18" descr="The University of Iowa">
            <a:extLst>
              <a:ext uri="{FF2B5EF4-FFF2-40B4-BE49-F238E27FC236}">
                <a16:creationId xmlns:a16="http://schemas.microsoft.com/office/drawing/2014/main" id="{87382191-DF4D-7341-915C-9C1044535279}"/>
              </a:ext>
            </a:extLst>
          </p:cNvPr>
          <p:cNvPicPr>
            <a:picLocks noChangeAspect="1"/>
          </p:cNvPicPr>
          <p:nvPr userDrawn="1"/>
        </p:nvPicPr>
        <p:blipFill>
          <a:blip r:embed="rId2"/>
          <a:stretch>
            <a:fillRect/>
          </a:stretch>
        </p:blipFill>
        <p:spPr>
          <a:xfrm>
            <a:off x="628650" y="6131556"/>
            <a:ext cx="1158766" cy="733885"/>
          </a:xfrm>
          <a:prstGeom prst="rect">
            <a:avLst/>
          </a:prstGeom>
        </p:spPr>
      </p:pic>
      <p:sp>
        <p:nvSpPr>
          <p:cNvPr id="15" name="Footer Placeholder 4">
            <a:extLst>
              <a:ext uri="{FF2B5EF4-FFF2-40B4-BE49-F238E27FC236}">
                <a16:creationId xmlns:a16="http://schemas.microsoft.com/office/drawing/2014/main" id="{E21405B1-B61E-0943-909C-EFA16B5EE486}"/>
              </a:ext>
            </a:extLst>
          </p:cNvPr>
          <p:cNvSpPr>
            <a:spLocks noGrp="1"/>
          </p:cNvSpPr>
          <p:nvPr>
            <p:ph type="ftr" sz="quarter" idx="3"/>
          </p:nvPr>
        </p:nvSpPr>
        <p:spPr>
          <a:xfrm>
            <a:off x="1889890"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1338072623"/>
      </p:ext>
    </p:extLst>
  </p:cSld>
  <p:clrMapOvr>
    <a:masterClrMapping/>
  </p:clrMapOvr>
  <p:extLst>
    <p:ext uri="{DCECCB84-F9BA-43D5-87BE-67443E8EF086}">
      <p15:sldGuideLst xmlns:p15="http://schemas.microsoft.com/office/powerpoint/2012/main">
        <p15:guide id="1" orient="horz" pos="3744" userDrawn="1">
          <p15:clr>
            <a:srgbClr val="FBAE40"/>
          </p15:clr>
        </p15:guide>
        <p15:guide id="2" pos="2209" userDrawn="1">
          <p15:clr>
            <a:srgbClr val="FBAE40"/>
          </p15:clr>
        </p15:guide>
        <p15:guide id="3" pos="338" userDrawn="1">
          <p15:clr>
            <a:srgbClr val="FBAE40"/>
          </p15:clr>
        </p15:guide>
        <p15:guide id="4" orient="horz" pos="240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AEF4-B950-814D-A811-CD17BDDF049C}"/>
              </a:ext>
            </a:extLst>
          </p:cNvPr>
          <p:cNvSpPr>
            <a:spLocks noGrp="1"/>
          </p:cNvSpPr>
          <p:nvPr>
            <p:ph type="title"/>
          </p:nvPr>
        </p:nvSpPr>
        <p:spPr>
          <a:xfrm>
            <a:off x="711994" y="494273"/>
            <a:ext cx="7717631" cy="869089"/>
          </a:xfrm>
        </p:spPr>
        <p:txBody>
          <a:bodyPr lIns="0" tIns="0" rIns="0" bIns="0"/>
          <a:lstStyle/>
          <a:p>
            <a:r>
              <a:rPr lang="en-US"/>
              <a:t>Click to edit Master title style</a:t>
            </a:r>
          </a:p>
        </p:txBody>
      </p:sp>
      <p:cxnSp>
        <p:nvCxnSpPr>
          <p:cNvPr id="8" name="Straight Connector 7">
            <a:extLst>
              <a:ext uri="{FF2B5EF4-FFF2-40B4-BE49-F238E27FC236}">
                <a16:creationId xmlns:a16="http://schemas.microsoft.com/office/drawing/2014/main" id="{CBB5BDD8-8221-F040-8AE0-3F33C4E24CA0}"/>
              </a:ext>
            </a:extLst>
          </p:cNvPr>
          <p:cNvCxnSpPr>
            <a:cxnSpLocks/>
          </p:cNvCxnSpPr>
          <p:nvPr userDrawn="1"/>
        </p:nvCxnSpPr>
        <p:spPr>
          <a:xfrm>
            <a:off x="711994" y="13633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hart Placeholder 4">
            <a:extLst>
              <a:ext uri="{FF2B5EF4-FFF2-40B4-BE49-F238E27FC236}">
                <a16:creationId xmlns:a16="http://schemas.microsoft.com/office/drawing/2014/main" id="{DF1F65E7-1CB7-3D42-91A9-88DA4E58EB0E}"/>
              </a:ext>
            </a:extLst>
          </p:cNvPr>
          <p:cNvSpPr>
            <a:spLocks noGrp="1"/>
          </p:cNvSpPr>
          <p:nvPr>
            <p:ph type="chart" sz="quarter" idx="10"/>
          </p:nvPr>
        </p:nvSpPr>
        <p:spPr>
          <a:xfrm>
            <a:off x="711994" y="1570038"/>
            <a:ext cx="7717631" cy="4114800"/>
          </a:xfrm>
        </p:spPr>
        <p:txBody>
          <a:bodyPr lIns="0" tIns="0" rIns="0" bIns="0"/>
          <a:lstStyle/>
          <a:p>
            <a:endParaRPr lang="en-US"/>
          </a:p>
        </p:txBody>
      </p:sp>
      <p:sp>
        <p:nvSpPr>
          <p:cNvPr id="12" name="Rectangle 11">
            <a:extLst>
              <a:ext uri="{FF2B5EF4-FFF2-40B4-BE49-F238E27FC236}">
                <a16:creationId xmlns:a16="http://schemas.microsoft.com/office/drawing/2014/main" id="{1F56D074-0631-F846-A2A3-4A39FEAEFDD7}"/>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14" name="Picture 13" descr="The University of Iowa">
            <a:extLst>
              <a:ext uri="{FF2B5EF4-FFF2-40B4-BE49-F238E27FC236}">
                <a16:creationId xmlns:a16="http://schemas.microsoft.com/office/drawing/2014/main" id="{F53BBB5F-6629-C742-91EE-40B5B8BC1084}"/>
              </a:ext>
            </a:extLst>
          </p:cNvPr>
          <p:cNvPicPr>
            <a:picLocks noChangeAspect="1"/>
          </p:cNvPicPr>
          <p:nvPr userDrawn="1"/>
        </p:nvPicPr>
        <p:blipFill>
          <a:blip r:embed="rId2"/>
          <a:stretch>
            <a:fillRect/>
          </a:stretch>
        </p:blipFill>
        <p:spPr>
          <a:xfrm>
            <a:off x="628650" y="6131556"/>
            <a:ext cx="1158766" cy="733885"/>
          </a:xfrm>
          <a:prstGeom prst="rect">
            <a:avLst/>
          </a:prstGeom>
        </p:spPr>
      </p:pic>
      <p:sp>
        <p:nvSpPr>
          <p:cNvPr id="13" name="Footer Placeholder 4">
            <a:extLst>
              <a:ext uri="{FF2B5EF4-FFF2-40B4-BE49-F238E27FC236}">
                <a16:creationId xmlns:a16="http://schemas.microsoft.com/office/drawing/2014/main" id="{B3AC09A7-82B4-6B47-A4FB-CA6800EAFBA4}"/>
              </a:ext>
            </a:extLst>
          </p:cNvPr>
          <p:cNvSpPr>
            <a:spLocks noGrp="1"/>
          </p:cNvSpPr>
          <p:nvPr>
            <p:ph type="ftr" sz="quarter" idx="3"/>
          </p:nvPr>
        </p:nvSpPr>
        <p:spPr>
          <a:xfrm>
            <a:off x="1889890"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3142765285"/>
      </p:ext>
    </p:extLst>
  </p:cSld>
  <p:clrMapOvr>
    <a:masterClrMapping/>
  </p:clrMapOvr>
  <p:extLst>
    <p:ext uri="{DCECCB84-F9BA-43D5-87BE-67443E8EF086}">
      <p15:sldGuideLst xmlns:p15="http://schemas.microsoft.com/office/powerpoint/2012/main">
        <p15:guide id="2" pos="337" userDrawn="1">
          <p15:clr>
            <a:srgbClr val="FBAE40"/>
          </p15:clr>
        </p15:guide>
        <p15:guide id="3" pos="3983"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C533B8E-DBF3-664D-901D-8735DE775212}"/>
              </a:ext>
            </a:extLst>
          </p:cNvPr>
          <p:cNvSpPr>
            <a:spLocks noGrp="1"/>
          </p:cNvSpPr>
          <p:nvPr>
            <p:ph type="ctrTitle" hasCustomPrompt="1"/>
          </p:nvPr>
        </p:nvSpPr>
        <p:spPr>
          <a:xfrm>
            <a:off x="741811" y="3367174"/>
            <a:ext cx="5372488" cy="1160369"/>
          </a:xfrm>
        </p:spPr>
        <p:txBody>
          <a:bodyPr lIns="0" tIns="0" rIns="0" bIns="0" anchor="t" anchorCtr="0">
            <a:noAutofit/>
          </a:bodyPr>
          <a:lstStyle>
            <a:lvl1pPr algn="l">
              <a:defRPr sz="4500" b="1">
                <a:solidFill>
                  <a:schemeClr val="tx1"/>
                </a:solidFill>
                <a:latin typeface="+mj-lt"/>
                <a:ea typeface="Roboto Black" panose="02000000000000000000" pitchFamily="2" charset="0"/>
                <a:cs typeface="Arial" panose="020B0604020202020204" pitchFamily="34" charset="0"/>
              </a:defRPr>
            </a:lvl1pPr>
          </a:lstStyle>
          <a:p>
            <a:r>
              <a:rPr lang="en-US"/>
              <a:t>Thank you</a:t>
            </a:r>
          </a:p>
        </p:txBody>
      </p:sp>
      <p:cxnSp>
        <p:nvCxnSpPr>
          <p:cNvPr id="21" name="Straight Connector 20">
            <a:extLst>
              <a:ext uri="{FF2B5EF4-FFF2-40B4-BE49-F238E27FC236}">
                <a16:creationId xmlns:a16="http://schemas.microsoft.com/office/drawing/2014/main" id="{4F7216A4-2452-1B4B-AE0D-122E7F5A5965}"/>
              </a:ext>
            </a:extLst>
          </p:cNvPr>
          <p:cNvCxnSpPr>
            <a:cxnSpLocks/>
          </p:cNvCxnSpPr>
          <p:nvPr userDrawn="1"/>
        </p:nvCxnSpPr>
        <p:spPr>
          <a:xfrm>
            <a:off x="730595" y="3029213"/>
            <a:ext cx="576398"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73873935-43A0-4C23-AC45-B3EF69B188E1}"/>
              </a:ext>
            </a:extLst>
          </p:cNvPr>
          <p:cNvSpPr>
            <a:spLocks noGrp="1"/>
          </p:cNvSpPr>
          <p:nvPr>
            <p:ph type="body" sz="quarter" idx="12" hasCustomPrompt="1"/>
          </p:nvPr>
        </p:nvSpPr>
        <p:spPr>
          <a:xfrm>
            <a:off x="6471287" y="3029214"/>
            <a:ext cx="2015279" cy="1498329"/>
          </a:xfrm>
        </p:spPr>
        <p:txBody>
          <a:bodyPr vert="horz" anchor="ctr" anchorCtr="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1050" b="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a:t>Presenter Name</a:t>
            </a:r>
          </a:p>
          <a:p>
            <a:pPr lvl="0"/>
            <a:r>
              <a:rPr lang="en-US"/>
              <a:t>Contact Person Title </a:t>
            </a:r>
          </a:p>
          <a:p>
            <a:pPr lvl="0"/>
            <a:r>
              <a:rPr lang="en-US"/>
              <a:t>Contact Person Unit</a:t>
            </a:r>
          </a:p>
          <a:p>
            <a:pPr lvl="0"/>
            <a:endParaRPr lang="en-US"/>
          </a:p>
          <a:p>
            <a:pPr lvl="0"/>
            <a:r>
              <a:rPr lang="en-US"/>
              <a:t>Phone: </a:t>
            </a:r>
          </a:p>
          <a:p>
            <a:pPr lvl="0"/>
            <a:r>
              <a:rPr lang="en-US"/>
              <a:t>Fax: </a:t>
            </a:r>
          </a:p>
          <a:p>
            <a:pPr lvl="0"/>
            <a:r>
              <a:rPr lang="en-US"/>
              <a:t>Email:</a:t>
            </a:r>
          </a:p>
        </p:txBody>
      </p:sp>
      <p:sp>
        <p:nvSpPr>
          <p:cNvPr id="4" name="Rectangle 3">
            <a:extLst>
              <a:ext uri="{FF2B5EF4-FFF2-40B4-BE49-F238E27FC236}">
                <a16:creationId xmlns:a16="http://schemas.microsoft.com/office/drawing/2014/main" id="{1C6ACD65-4DC5-40D8-89A9-EBA0997790E8}"/>
              </a:ext>
            </a:extLst>
          </p:cNvPr>
          <p:cNvSpPr/>
          <p:nvPr userDrawn="1"/>
        </p:nvSpPr>
        <p:spPr>
          <a:xfrm>
            <a:off x="711994" y="5019085"/>
            <a:ext cx="239181" cy="369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a:extLst>
              <a:ext uri="{FF2B5EF4-FFF2-40B4-BE49-F238E27FC236}">
                <a16:creationId xmlns:a16="http://schemas.microsoft.com/office/drawing/2014/main" id="{33438018-43AE-4329-BACA-C859C7CFF4A2}"/>
              </a:ext>
            </a:extLst>
          </p:cNvPr>
          <p:cNvSpPr>
            <a:spLocks noGrp="1"/>
          </p:cNvSpPr>
          <p:nvPr>
            <p:ph type="body" sz="quarter" idx="10" hasCustomPrompt="1"/>
          </p:nvPr>
        </p:nvSpPr>
        <p:spPr>
          <a:xfrm>
            <a:off x="951175" y="5019085"/>
            <a:ext cx="1723549" cy="300082"/>
          </a:xfrm>
          <a:solidFill>
            <a:schemeClr val="tx1"/>
          </a:solidFill>
          <a:ln>
            <a:noFill/>
          </a:ln>
        </p:spPr>
        <p:txBody>
          <a:bodyPr wrap="none" lIns="91440" tIns="45720" rIns="91440" bIns="45720">
            <a:spAutoFit/>
          </a:bodyPr>
          <a:lstStyle>
            <a:lvl1pPr marL="0" indent="0">
              <a:buNone/>
              <a:defRPr sz="1350">
                <a:solidFill>
                  <a:schemeClr val="bg1"/>
                </a:solidFill>
                <a:latin typeface="Roboto Black" panose="02000000000000000000" pitchFamily="2" charset="0"/>
                <a:ea typeface="Roboto Black" panose="02000000000000000000" pitchFamily="2" charset="0"/>
              </a:defRPr>
            </a:lvl1pPr>
          </a:lstStyle>
          <a:p>
            <a:pPr lvl="0"/>
            <a:r>
              <a:rPr lang="en-US"/>
              <a:t>Insert Web Address</a:t>
            </a:r>
          </a:p>
        </p:txBody>
      </p:sp>
      <p:grpSp>
        <p:nvGrpSpPr>
          <p:cNvPr id="15" name="Group 14">
            <a:extLst>
              <a:ext uri="{FF2B5EF4-FFF2-40B4-BE49-F238E27FC236}">
                <a16:creationId xmlns:a16="http://schemas.microsoft.com/office/drawing/2014/main" id="{EB262A30-5EEC-5549-B428-7E5B11A5D7A7}"/>
              </a:ext>
            </a:extLst>
          </p:cNvPr>
          <p:cNvGrpSpPr/>
          <p:nvPr userDrawn="1"/>
        </p:nvGrpSpPr>
        <p:grpSpPr>
          <a:xfrm>
            <a:off x="803454" y="5122119"/>
            <a:ext cx="106784" cy="150373"/>
            <a:chOff x="3057746" y="812006"/>
            <a:chExt cx="173610" cy="183357"/>
          </a:xfrm>
          <a:noFill/>
        </p:grpSpPr>
        <p:cxnSp>
          <p:nvCxnSpPr>
            <p:cNvPr id="16" name="Straight Connector 15">
              <a:extLst>
                <a:ext uri="{FF2B5EF4-FFF2-40B4-BE49-F238E27FC236}">
                  <a16:creationId xmlns:a16="http://schemas.microsoft.com/office/drawing/2014/main" id="{1699B573-1E8F-3547-9D64-50A2EC630F1F}"/>
                </a:ext>
              </a:extLst>
            </p:cNvPr>
            <p:cNvCxnSpPr/>
            <p:nvPr userDrawn="1"/>
          </p:nvCxnSpPr>
          <p:spPr>
            <a:xfrm>
              <a:off x="3057746" y="904875"/>
              <a:ext cx="173610" cy="0"/>
            </a:xfrm>
            <a:prstGeom prst="line">
              <a:avLst/>
            </a:prstGeom>
            <a:grp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Freeform: Shape 12">
              <a:extLst>
                <a:ext uri="{FF2B5EF4-FFF2-40B4-BE49-F238E27FC236}">
                  <a16:creationId xmlns:a16="http://schemas.microsoft.com/office/drawing/2014/main" id="{68F32139-4BAE-F54C-8358-EF5839C5813E}"/>
                </a:ext>
              </a:extLst>
            </p:cNvPr>
            <p:cNvSpPr/>
            <p:nvPr userDrawn="1"/>
          </p:nvSpPr>
          <p:spPr>
            <a:xfrm>
              <a:off x="3143250" y="812006"/>
              <a:ext cx="85725" cy="183357"/>
            </a:xfrm>
            <a:custGeom>
              <a:avLst/>
              <a:gdLst>
                <a:gd name="connsiteX0" fmla="*/ 4763 w 85725"/>
                <a:gd name="connsiteY0" fmla="*/ 0 h 183357"/>
                <a:gd name="connsiteX1" fmla="*/ 85725 w 85725"/>
                <a:gd name="connsiteY1" fmla="*/ 92869 h 183357"/>
                <a:gd name="connsiteX2" fmla="*/ 0 w 85725"/>
                <a:gd name="connsiteY2" fmla="*/ 183357 h 183357"/>
              </a:gdLst>
              <a:ahLst/>
              <a:cxnLst>
                <a:cxn ang="0">
                  <a:pos x="connsiteX0" y="connsiteY0"/>
                </a:cxn>
                <a:cxn ang="0">
                  <a:pos x="connsiteX1" y="connsiteY1"/>
                </a:cxn>
                <a:cxn ang="0">
                  <a:pos x="connsiteX2" y="connsiteY2"/>
                </a:cxn>
              </a:cxnLst>
              <a:rect l="l" t="t" r="r" b="b"/>
              <a:pathLst>
                <a:path w="85725" h="183357">
                  <a:moveTo>
                    <a:pt x="4763" y="0"/>
                  </a:moveTo>
                  <a:lnTo>
                    <a:pt x="85725" y="92869"/>
                  </a:lnTo>
                  <a:lnTo>
                    <a:pt x="0" y="183357"/>
                  </a:lnTo>
                </a:path>
              </a:pathLst>
            </a:cu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4" name="Picture 13">
            <a:extLst>
              <a:ext uri="{FF2B5EF4-FFF2-40B4-BE49-F238E27FC236}">
                <a16:creationId xmlns:a16="http://schemas.microsoft.com/office/drawing/2014/main" id="{4B1807D8-E6B4-C743-A4EC-22D5E0479848}"/>
              </a:ext>
            </a:extLst>
          </p:cNvPr>
          <p:cNvPicPr>
            <a:picLocks noChangeAspect="1"/>
          </p:cNvPicPr>
          <p:nvPr userDrawn="1"/>
        </p:nvPicPr>
        <p:blipFill>
          <a:blip r:embed="rId2"/>
          <a:srcRect/>
          <a:stretch/>
        </p:blipFill>
        <p:spPr>
          <a:xfrm>
            <a:off x="6471287" y="0"/>
            <a:ext cx="2015279" cy="1279542"/>
          </a:xfrm>
          <a:prstGeom prst="rect">
            <a:avLst/>
          </a:prstGeom>
        </p:spPr>
      </p:pic>
      <p:sp>
        <p:nvSpPr>
          <p:cNvPr id="20" name="Footer Placeholder 4">
            <a:extLst>
              <a:ext uri="{FF2B5EF4-FFF2-40B4-BE49-F238E27FC236}">
                <a16:creationId xmlns:a16="http://schemas.microsoft.com/office/drawing/2014/main" id="{4D36833F-B2C7-1C49-9947-A60C1ACB0296}"/>
              </a:ext>
            </a:extLst>
          </p:cNvPr>
          <p:cNvSpPr>
            <a:spLocks noGrp="1"/>
          </p:cNvSpPr>
          <p:nvPr>
            <p:ph type="ftr" sz="quarter" idx="3"/>
          </p:nvPr>
        </p:nvSpPr>
        <p:spPr>
          <a:xfrm>
            <a:off x="717072" y="2463765"/>
            <a:ext cx="5367755" cy="365125"/>
          </a:xfrm>
          <a:prstGeom prst="rect">
            <a:avLst/>
          </a:prstGeom>
          <a:noFill/>
        </p:spPr>
        <p:txBody>
          <a:bodyPr vert="horz" lIns="0" tIns="0" rIns="0" bIns="0" rtlCol="0" anchor="ctr"/>
          <a:lstStyle>
            <a:lvl1pPr algn="l">
              <a:defRPr sz="1350" b="0">
                <a:solidFill>
                  <a:schemeClr val="tx1"/>
                </a:solidFill>
              </a:defRPr>
            </a:lvl1pPr>
          </a:lstStyle>
          <a:p>
            <a:r>
              <a:rPr lang="en-US"/>
              <a:t>Insert-&gt;Header and Footer-&gt;Type Customizable Name</a:t>
            </a:r>
          </a:p>
        </p:txBody>
      </p:sp>
    </p:spTree>
    <p:extLst>
      <p:ext uri="{BB962C8B-B14F-4D97-AF65-F5344CB8AC3E}">
        <p14:creationId xmlns:p14="http://schemas.microsoft.com/office/powerpoint/2010/main" val="28836383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37"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losing Slide-Solid Black">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47420D0-6FF1-9C4A-B953-EA4EEABBA308}"/>
              </a:ext>
            </a:extLst>
          </p:cNvPr>
          <p:cNvSpPr>
            <a:spLocks noGrp="1"/>
          </p:cNvSpPr>
          <p:nvPr>
            <p:ph type="ctrTitle" hasCustomPrompt="1"/>
          </p:nvPr>
        </p:nvSpPr>
        <p:spPr>
          <a:xfrm>
            <a:off x="741811" y="3367174"/>
            <a:ext cx="5372488" cy="1160369"/>
          </a:xfrm>
        </p:spPr>
        <p:txBody>
          <a:bodyPr lIns="0" tIns="0" rIns="0" bIns="0" anchor="t" anchorCtr="0">
            <a:noAutofit/>
          </a:bodyPr>
          <a:lstStyle>
            <a:lvl1pPr algn="l">
              <a:defRPr sz="4500" b="1">
                <a:solidFill>
                  <a:schemeClr val="bg1"/>
                </a:solidFill>
                <a:latin typeface="+mj-lt"/>
                <a:ea typeface="Roboto Black" panose="02000000000000000000" pitchFamily="2" charset="0"/>
                <a:cs typeface="Arial" panose="020B0604020202020204" pitchFamily="34" charset="0"/>
              </a:defRPr>
            </a:lvl1pPr>
          </a:lstStyle>
          <a:p>
            <a:r>
              <a:rPr lang="en-US"/>
              <a:t>Thank you</a:t>
            </a:r>
          </a:p>
        </p:txBody>
      </p:sp>
      <p:cxnSp>
        <p:nvCxnSpPr>
          <p:cNvPr id="21" name="Straight Connector 20">
            <a:extLst>
              <a:ext uri="{FF2B5EF4-FFF2-40B4-BE49-F238E27FC236}">
                <a16:creationId xmlns:a16="http://schemas.microsoft.com/office/drawing/2014/main" id="{4F7216A4-2452-1B4B-AE0D-122E7F5A5965}"/>
              </a:ext>
            </a:extLst>
          </p:cNvPr>
          <p:cNvCxnSpPr>
            <a:cxnSpLocks/>
          </p:cNvCxnSpPr>
          <p:nvPr userDrawn="1"/>
        </p:nvCxnSpPr>
        <p:spPr>
          <a:xfrm>
            <a:off x="730595" y="3029213"/>
            <a:ext cx="576398"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73873935-43A0-4C23-AC45-B3EF69B188E1}"/>
              </a:ext>
            </a:extLst>
          </p:cNvPr>
          <p:cNvSpPr>
            <a:spLocks noGrp="1"/>
          </p:cNvSpPr>
          <p:nvPr>
            <p:ph type="body" sz="quarter" idx="12" hasCustomPrompt="1"/>
          </p:nvPr>
        </p:nvSpPr>
        <p:spPr>
          <a:xfrm>
            <a:off x="6468762" y="3029214"/>
            <a:ext cx="2020330" cy="1498329"/>
          </a:xfrm>
        </p:spPr>
        <p:txBody>
          <a:bodyPr vert="horz" anchor="ctr" anchorCtr="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1050" b="0">
                <a:solidFill>
                  <a:schemeClr val="bg1"/>
                </a:solidFill>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a:t>Presenter Name</a:t>
            </a:r>
          </a:p>
          <a:p>
            <a:pPr lvl="0"/>
            <a:r>
              <a:rPr lang="en-US"/>
              <a:t>Contact Person Title </a:t>
            </a:r>
          </a:p>
          <a:p>
            <a:pPr lvl="0"/>
            <a:r>
              <a:rPr lang="en-US"/>
              <a:t>Contact Person Unit</a:t>
            </a:r>
          </a:p>
          <a:p>
            <a:pPr lvl="0"/>
            <a:endParaRPr lang="en-US"/>
          </a:p>
          <a:p>
            <a:pPr lvl="0"/>
            <a:r>
              <a:rPr lang="en-US"/>
              <a:t>Phone: </a:t>
            </a:r>
          </a:p>
          <a:p>
            <a:pPr lvl="0"/>
            <a:r>
              <a:rPr lang="en-US"/>
              <a:t>Fax: </a:t>
            </a:r>
          </a:p>
          <a:p>
            <a:pPr lvl="0"/>
            <a:r>
              <a:rPr lang="en-US"/>
              <a:t>Email:</a:t>
            </a:r>
          </a:p>
        </p:txBody>
      </p:sp>
      <p:sp>
        <p:nvSpPr>
          <p:cNvPr id="4" name="Rectangle 3">
            <a:extLst>
              <a:ext uri="{FF2B5EF4-FFF2-40B4-BE49-F238E27FC236}">
                <a16:creationId xmlns:a16="http://schemas.microsoft.com/office/drawing/2014/main" id="{1C6ACD65-4DC5-40D8-89A9-EBA0997790E8}"/>
              </a:ext>
            </a:extLst>
          </p:cNvPr>
          <p:cNvSpPr/>
          <p:nvPr userDrawn="1"/>
        </p:nvSpPr>
        <p:spPr>
          <a:xfrm>
            <a:off x="711994" y="5019085"/>
            <a:ext cx="239181"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a:extLst>
              <a:ext uri="{FF2B5EF4-FFF2-40B4-BE49-F238E27FC236}">
                <a16:creationId xmlns:a16="http://schemas.microsoft.com/office/drawing/2014/main" id="{33438018-43AE-4329-BACA-C859C7CFF4A2}"/>
              </a:ext>
            </a:extLst>
          </p:cNvPr>
          <p:cNvSpPr>
            <a:spLocks noGrp="1"/>
          </p:cNvSpPr>
          <p:nvPr>
            <p:ph type="body" sz="quarter" idx="10" hasCustomPrompt="1"/>
          </p:nvPr>
        </p:nvSpPr>
        <p:spPr>
          <a:xfrm>
            <a:off x="951175" y="5019085"/>
            <a:ext cx="1723549" cy="300082"/>
          </a:xfrm>
          <a:solidFill>
            <a:schemeClr val="accent1"/>
          </a:solidFill>
          <a:ln>
            <a:noFill/>
          </a:ln>
        </p:spPr>
        <p:txBody>
          <a:bodyPr wrap="none" lIns="91440" tIns="45720" rIns="91440" bIns="45720">
            <a:spAutoFit/>
          </a:bodyPr>
          <a:lstStyle>
            <a:lvl1pPr marL="0" indent="0">
              <a:buNone/>
              <a:defRPr sz="1350">
                <a:solidFill>
                  <a:schemeClr val="tx1"/>
                </a:solidFill>
                <a:latin typeface="Roboto Black" panose="02000000000000000000" pitchFamily="2" charset="0"/>
                <a:ea typeface="Roboto Black" panose="02000000000000000000" pitchFamily="2" charset="0"/>
              </a:defRPr>
            </a:lvl1pPr>
          </a:lstStyle>
          <a:p>
            <a:pPr lvl="0"/>
            <a:r>
              <a:rPr lang="en-US"/>
              <a:t>Insert Web Address</a:t>
            </a:r>
          </a:p>
        </p:txBody>
      </p:sp>
      <p:grpSp>
        <p:nvGrpSpPr>
          <p:cNvPr id="11" name="Group 10">
            <a:extLst>
              <a:ext uri="{FF2B5EF4-FFF2-40B4-BE49-F238E27FC236}">
                <a16:creationId xmlns:a16="http://schemas.microsoft.com/office/drawing/2014/main" id="{5625728D-FF50-4FF2-AC2E-B13A3D44D5B9}"/>
              </a:ext>
            </a:extLst>
          </p:cNvPr>
          <p:cNvGrpSpPr/>
          <p:nvPr/>
        </p:nvGrpSpPr>
        <p:grpSpPr>
          <a:xfrm>
            <a:off x="803454" y="5122119"/>
            <a:ext cx="106784" cy="150373"/>
            <a:chOff x="3057746" y="812006"/>
            <a:chExt cx="173610" cy="183357"/>
          </a:xfrm>
          <a:noFill/>
        </p:grpSpPr>
        <p:cxnSp>
          <p:nvCxnSpPr>
            <p:cNvPr id="12" name="Straight Connector 11">
              <a:extLst>
                <a:ext uri="{FF2B5EF4-FFF2-40B4-BE49-F238E27FC236}">
                  <a16:creationId xmlns:a16="http://schemas.microsoft.com/office/drawing/2014/main" id="{58A6E0DE-15E0-485B-8083-6D1BB965B9B6}"/>
                </a:ext>
              </a:extLst>
            </p:cNvPr>
            <p:cNvCxnSpPr/>
            <p:nvPr userDrawn="1"/>
          </p:nvCxnSpPr>
          <p:spPr>
            <a:xfrm>
              <a:off x="3057746" y="904875"/>
              <a:ext cx="173610" cy="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184EFEE4-DF1C-4FDF-ABC6-804BF8FA2941}"/>
                </a:ext>
              </a:extLst>
            </p:cNvPr>
            <p:cNvSpPr/>
            <p:nvPr userDrawn="1"/>
          </p:nvSpPr>
          <p:spPr>
            <a:xfrm>
              <a:off x="3143250" y="812006"/>
              <a:ext cx="85725" cy="183357"/>
            </a:xfrm>
            <a:custGeom>
              <a:avLst/>
              <a:gdLst>
                <a:gd name="connsiteX0" fmla="*/ 4763 w 85725"/>
                <a:gd name="connsiteY0" fmla="*/ 0 h 183357"/>
                <a:gd name="connsiteX1" fmla="*/ 85725 w 85725"/>
                <a:gd name="connsiteY1" fmla="*/ 92869 h 183357"/>
                <a:gd name="connsiteX2" fmla="*/ 0 w 85725"/>
                <a:gd name="connsiteY2" fmla="*/ 183357 h 183357"/>
              </a:gdLst>
              <a:ahLst/>
              <a:cxnLst>
                <a:cxn ang="0">
                  <a:pos x="connsiteX0" y="connsiteY0"/>
                </a:cxn>
                <a:cxn ang="0">
                  <a:pos x="connsiteX1" y="connsiteY1"/>
                </a:cxn>
                <a:cxn ang="0">
                  <a:pos x="connsiteX2" y="connsiteY2"/>
                </a:cxn>
              </a:cxnLst>
              <a:rect l="l" t="t" r="r" b="b"/>
              <a:pathLst>
                <a:path w="85725" h="183357">
                  <a:moveTo>
                    <a:pt x="4763" y="0"/>
                  </a:moveTo>
                  <a:lnTo>
                    <a:pt x="85725" y="92869"/>
                  </a:lnTo>
                  <a:lnTo>
                    <a:pt x="0" y="183357"/>
                  </a:lnTo>
                </a:path>
              </a:pathLst>
            </a:cu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5" name="Picture 14" descr="The University of Iowa">
            <a:extLst>
              <a:ext uri="{FF2B5EF4-FFF2-40B4-BE49-F238E27FC236}">
                <a16:creationId xmlns:a16="http://schemas.microsoft.com/office/drawing/2014/main" id="{6179B039-C5FC-F04C-AB21-BEF980B032D5}"/>
              </a:ext>
            </a:extLst>
          </p:cNvPr>
          <p:cNvPicPr>
            <a:picLocks noChangeAspect="1"/>
          </p:cNvPicPr>
          <p:nvPr userDrawn="1"/>
        </p:nvPicPr>
        <p:blipFill>
          <a:blip r:embed="rId2"/>
          <a:stretch>
            <a:fillRect/>
          </a:stretch>
        </p:blipFill>
        <p:spPr>
          <a:xfrm>
            <a:off x="6468762" y="0"/>
            <a:ext cx="2020330" cy="1279542"/>
          </a:xfrm>
          <a:prstGeom prst="rect">
            <a:avLst/>
          </a:prstGeom>
        </p:spPr>
      </p:pic>
      <p:sp>
        <p:nvSpPr>
          <p:cNvPr id="17" name="Footer Placeholder 4">
            <a:extLst>
              <a:ext uri="{FF2B5EF4-FFF2-40B4-BE49-F238E27FC236}">
                <a16:creationId xmlns:a16="http://schemas.microsoft.com/office/drawing/2014/main" id="{70E4C36A-C453-EE4B-A1E5-D1232C361273}"/>
              </a:ext>
            </a:extLst>
          </p:cNvPr>
          <p:cNvSpPr>
            <a:spLocks noGrp="1"/>
          </p:cNvSpPr>
          <p:nvPr>
            <p:ph type="ftr" sz="quarter" idx="3"/>
          </p:nvPr>
        </p:nvSpPr>
        <p:spPr>
          <a:xfrm>
            <a:off x="717072" y="2463765"/>
            <a:ext cx="5367755" cy="365125"/>
          </a:xfrm>
          <a:prstGeom prst="rect">
            <a:avLst/>
          </a:prstGeom>
          <a:noFill/>
        </p:spPr>
        <p:txBody>
          <a:bodyPr vert="horz" lIns="0" tIns="0" rIns="0" bIns="0" rtlCol="0" anchor="ctr"/>
          <a:lstStyle>
            <a:lvl1pPr algn="l">
              <a:defRPr sz="1350" b="0">
                <a:solidFill>
                  <a:schemeClr val="bg1"/>
                </a:solidFill>
              </a:defRPr>
            </a:lvl1pPr>
          </a:lstStyle>
          <a:p>
            <a:r>
              <a:rPr lang="en-US"/>
              <a:t>Insert-&gt;Header and Footer-&gt;Type Customizable Name</a:t>
            </a:r>
          </a:p>
        </p:txBody>
      </p:sp>
    </p:spTree>
    <p:extLst>
      <p:ext uri="{BB962C8B-B14F-4D97-AF65-F5344CB8AC3E}">
        <p14:creationId xmlns:p14="http://schemas.microsoft.com/office/powerpoint/2010/main" val="37886445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3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pPr/>
              <a:t>2022/6/27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10556518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OWA Logo with Text">
    <p:bg>
      <p:bgPr>
        <a:solidFill>
          <a:schemeClr val="tx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B993FB4-4336-2048-A6A4-FA306EBBE714}"/>
              </a:ext>
            </a:extLst>
          </p:cNvPr>
          <p:cNvSpPr>
            <a:spLocks noGrp="1"/>
          </p:cNvSpPr>
          <p:nvPr>
            <p:ph type="title" hasCustomPrompt="1"/>
          </p:nvPr>
        </p:nvSpPr>
        <p:spPr>
          <a:xfrm>
            <a:off x="628650" y="4485842"/>
            <a:ext cx="7886700" cy="896116"/>
          </a:xfrm>
        </p:spPr>
        <p:txBody>
          <a:bodyPr/>
          <a:lstStyle>
            <a:lvl1pPr algn="ctr">
              <a:defRPr>
                <a:solidFill>
                  <a:schemeClr val="bg1"/>
                </a:solidFill>
              </a:defRPr>
            </a:lvl1pPr>
          </a:lstStyle>
          <a:p>
            <a:r>
              <a:rPr lang="en-US"/>
              <a:t>Closing Slide Header</a:t>
            </a:r>
          </a:p>
        </p:txBody>
      </p:sp>
      <p:pic>
        <p:nvPicPr>
          <p:cNvPr id="4" name="Picture 3" descr="The University of Iowa">
            <a:extLst>
              <a:ext uri="{FF2B5EF4-FFF2-40B4-BE49-F238E27FC236}">
                <a16:creationId xmlns:a16="http://schemas.microsoft.com/office/drawing/2014/main" id="{D94B893B-3A5E-A84C-9A26-CCC1CC0A2366}"/>
              </a:ext>
            </a:extLst>
          </p:cNvPr>
          <p:cNvPicPr>
            <a:picLocks noChangeAspect="1"/>
          </p:cNvPicPr>
          <p:nvPr userDrawn="1"/>
        </p:nvPicPr>
        <p:blipFill>
          <a:blip r:embed="rId2"/>
          <a:stretch>
            <a:fillRect/>
          </a:stretch>
        </p:blipFill>
        <p:spPr>
          <a:xfrm>
            <a:off x="1714500" y="675842"/>
            <a:ext cx="5715000" cy="3810000"/>
          </a:xfrm>
          <a:prstGeom prst="rect">
            <a:avLst/>
          </a:prstGeom>
        </p:spPr>
      </p:pic>
    </p:spTree>
    <p:extLst>
      <p:ext uri="{BB962C8B-B14F-4D97-AF65-F5344CB8AC3E}">
        <p14:creationId xmlns:p14="http://schemas.microsoft.com/office/powerpoint/2010/main" val="27307532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OWA Logo only">
    <p:bg>
      <p:bgPr>
        <a:solidFill>
          <a:schemeClr val="tx1"/>
        </a:solidFill>
        <a:effectLst/>
      </p:bgPr>
    </p:bg>
    <p:spTree>
      <p:nvGrpSpPr>
        <p:cNvPr id="1" name=""/>
        <p:cNvGrpSpPr/>
        <p:nvPr/>
      </p:nvGrpSpPr>
      <p:grpSpPr>
        <a:xfrm>
          <a:off x="0" y="0"/>
          <a:ext cx="0" cy="0"/>
          <a:chOff x="0" y="0"/>
          <a:chExt cx="0" cy="0"/>
        </a:xfrm>
      </p:grpSpPr>
      <p:pic>
        <p:nvPicPr>
          <p:cNvPr id="4" name="Picture 3" descr="The University of Iowa">
            <a:extLst>
              <a:ext uri="{FF2B5EF4-FFF2-40B4-BE49-F238E27FC236}">
                <a16:creationId xmlns:a16="http://schemas.microsoft.com/office/drawing/2014/main" id="{D94B893B-3A5E-A84C-9A26-CCC1CC0A2366}"/>
              </a:ext>
            </a:extLst>
          </p:cNvPr>
          <p:cNvPicPr>
            <a:picLocks noChangeAspect="1"/>
          </p:cNvPicPr>
          <p:nvPr userDrawn="1"/>
        </p:nvPicPr>
        <p:blipFill>
          <a:blip r:embed="rId2"/>
          <a:stretch>
            <a:fillRect/>
          </a:stretch>
        </p:blipFill>
        <p:spPr>
          <a:xfrm>
            <a:off x="1714500" y="1524000"/>
            <a:ext cx="5715000" cy="3810000"/>
          </a:xfrm>
          <a:prstGeom prst="rect">
            <a:avLst/>
          </a:prstGeom>
        </p:spPr>
      </p:pic>
    </p:spTree>
    <p:extLst>
      <p:ext uri="{BB962C8B-B14F-4D97-AF65-F5344CB8AC3E}">
        <p14:creationId xmlns:p14="http://schemas.microsoft.com/office/powerpoint/2010/main" val="1974530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pPr/>
              <a:t>2022/6/27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3786131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pPr/>
              <a:t>2022/6/27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459647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pPr/>
              <a:t>2022/6/27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4369458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theme" Target="../theme/theme2.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9" Type="http://schemas.openxmlformats.org/officeDocument/2006/relationships/slideLayout" Target="../slideLayouts/slideLayout58.xml"/><Relationship Id="rId21" Type="http://schemas.openxmlformats.org/officeDocument/2006/relationships/slideLayout" Target="../slideLayouts/slideLayout40.xml"/><Relationship Id="rId34" Type="http://schemas.openxmlformats.org/officeDocument/2006/relationships/slideLayout" Target="../slideLayouts/slideLayout53.xml"/><Relationship Id="rId42" Type="http://schemas.openxmlformats.org/officeDocument/2006/relationships/slideLayout" Target="../slideLayouts/slideLayout61.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41" Type="http://schemas.openxmlformats.org/officeDocument/2006/relationships/slideLayout" Target="../slideLayouts/slideLayout60.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slideLayout" Target="../slideLayouts/slideLayout51.xml"/><Relationship Id="rId37" Type="http://schemas.openxmlformats.org/officeDocument/2006/relationships/slideLayout" Target="../slideLayouts/slideLayout56.xml"/><Relationship Id="rId40" Type="http://schemas.openxmlformats.org/officeDocument/2006/relationships/slideLayout" Target="../slideLayouts/slideLayout59.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36" Type="http://schemas.openxmlformats.org/officeDocument/2006/relationships/slideLayout" Target="../slideLayouts/slideLayout55.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slideLayout" Target="../slideLayouts/slideLayout50.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35" Type="http://schemas.openxmlformats.org/officeDocument/2006/relationships/slideLayout" Target="../slideLayouts/slideLayout54.xml"/><Relationship Id="rId43" Type="http://schemas.openxmlformats.org/officeDocument/2006/relationships/theme" Target="../theme/theme3.xml"/><Relationship Id="rId8" Type="http://schemas.openxmlformats.org/officeDocument/2006/relationships/slideLayout" Target="../slideLayouts/slideLayout27.xml"/><Relationship Id="rId3" Type="http://schemas.openxmlformats.org/officeDocument/2006/relationships/slideLayout" Target="../slideLayouts/slideLayout22.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slideLayout" Target="../slideLayouts/slideLayout52.xml"/><Relationship Id="rId38"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444357"/>
      </p:ext>
    </p:extLst>
  </p:cSld>
  <p:clrMap bg1="lt1" tx1="dk1" bg2="lt2" tx2="dk2" accent1="accent1" accent2="accent2" accent3="accent3" accent4="accent4" accent5="accent5" accent6="accent6" hlink="hlink" folHlink="folHlink"/>
  <p:sldLayoutIdLst>
    <p:sldLayoutId id="2147483702" r:id="rId1"/>
    <p:sldLayoutId id="2147483701" r:id="rId2"/>
    <p:sldLayoutId id="2147483666"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2022/6/27</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7853261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649" r:id="rId13"/>
    <p:sldLayoutId id="2147483697" r:id="rId14"/>
    <p:sldLayoutId id="2147483651" r:id="rId15"/>
    <p:sldLayoutId id="214748366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6/27/2022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64499781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656" r:id="rId13"/>
    <p:sldLayoutId id="2147483687" r:id="rId14"/>
    <p:sldLayoutId id="2147483688" r:id="rId15"/>
    <p:sldLayoutId id="2147483684" r:id="rId16"/>
    <p:sldLayoutId id="2147483663" r:id="rId17"/>
    <p:sldLayoutId id="2147483686" r:id="rId18"/>
    <p:sldLayoutId id="2147483690" r:id="rId19"/>
    <p:sldLayoutId id="2147483682" r:id="rId20"/>
    <p:sldLayoutId id="2147483650" r:id="rId21"/>
    <p:sldLayoutId id="2147483670" r:id="rId22"/>
    <p:sldLayoutId id="2147483667" r:id="rId23"/>
    <p:sldLayoutId id="2147483668" r:id="rId24"/>
    <p:sldLayoutId id="2147483674" r:id="rId25"/>
    <p:sldLayoutId id="2147483675" r:id="rId26"/>
    <p:sldLayoutId id="2147483677" r:id="rId27"/>
    <p:sldLayoutId id="2147483676" r:id="rId28"/>
    <p:sldLayoutId id="2147483672" r:id="rId29"/>
    <p:sldLayoutId id="2147483692" r:id="rId30"/>
    <p:sldLayoutId id="2147483669" r:id="rId31"/>
    <p:sldLayoutId id="2147483671" r:id="rId32"/>
    <p:sldLayoutId id="2147483673" r:id="rId33"/>
    <p:sldLayoutId id="2147483679" r:id="rId34"/>
    <p:sldLayoutId id="2147483680" r:id="rId35"/>
    <p:sldLayoutId id="2147483681" r:id="rId36"/>
    <p:sldLayoutId id="2147483655" r:id="rId37"/>
    <p:sldLayoutId id="2147483665" r:id="rId38"/>
    <p:sldLayoutId id="2147483664" r:id="rId39"/>
    <p:sldLayoutId id="2147483689" r:id="rId40"/>
    <p:sldLayoutId id="2147483693" r:id="rId41"/>
    <p:sldLayoutId id="2147483691" r:id="rId4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1.sv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31.sv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31.svg"/></Relationships>
</file>

<file path=ppt/slides/_rels/slide1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5.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31.svg"/></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31.svg"/></Relationships>
</file>

<file path=ppt/slides/_rels/slide2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6.xml"/><Relationship Id="rId1" Type="http://schemas.openxmlformats.org/officeDocument/2006/relationships/slideLayout" Target="../slideLayouts/slideLayout15.xml"/><Relationship Id="rId5" Type="http://schemas.openxmlformats.org/officeDocument/2006/relationships/image" Target="../media/image31.sv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7.xml"/><Relationship Id="rId1" Type="http://schemas.openxmlformats.org/officeDocument/2006/relationships/slideLayout" Target="../slideLayouts/slideLayout15.xml"/><Relationship Id="rId5" Type="http://schemas.openxmlformats.org/officeDocument/2006/relationships/image" Target="../media/image31.sv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8.xml"/><Relationship Id="rId1" Type="http://schemas.openxmlformats.org/officeDocument/2006/relationships/slideLayout" Target="../slideLayouts/slideLayout15.xml"/><Relationship Id="rId5" Type="http://schemas.openxmlformats.org/officeDocument/2006/relationships/image" Target="../media/image31.sv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31.svg"/></Relationships>
</file>

<file path=ppt/slides/_rels/slide3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image" Target="../media/image31.svg"/></Relationships>
</file>

<file path=ppt/slides/_rels/slide34.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5.xml"/><Relationship Id="rId4" Type="http://schemas.openxmlformats.org/officeDocument/2006/relationships/image" Target="../media/image31.svg"/></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3.xm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2" Type="http://schemas.openxmlformats.org/officeDocument/2006/relationships/hyperlink" Target="mailto:ti-hsu@uiowa.edu" TargetMode="Externa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5.xml"/><Relationship Id="rId4" Type="http://schemas.openxmlformats.org/officeDocument/2006/relationships/image" Target="../media/image31.sv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5.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image" Target="../media/image31.sv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31.sv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文本框 1">
            <a:extLst>
              <a:ext uri="{FF2B5EF4-FFF2-40B4-BE49-F238E27FC236}">
                <a16:creationId xmlns:a16="http://schemas.microsoft.com/office/drawing/2014/main" id="{904D26B5-1FFE-0674-3439-2A2CC8C3912C}"/>
              </a:ext>
            </a:extLst>
          </p:cNvPr>
          <p:cNvSpPr txBox="1"/>
          <p:nvPr/>
        </p:nvSpPr>
        <p:spPr>
          <a:xfrm>
            <a:off x="102868" y="1801539"/>
            <a:ext cx="8938261" cy="2531462"/>
          </a:xfrm>
          <a:prstGeom prst="rect">
            <a:avLst/>
          </a:prstGeom>
          <a:noFill/>
        </p:spPr>
        <p:txBody>
          <a:bodyPr wrap="square" lIns="68580" tIns="34290" rIns="68580" bIns="34290" rtlCol="0" anchor="t">
            <a:spAutoFit/>
          </a:bodyPr>
          <a:lstStyle/>
          <a:p>
            <a:pPr algn="ctr"/>
            <a:r>
              <a:rPr lang="en-US" altLang="zh-CN" sz="4000" dirty="0">
                <a:solidFill>
                  <a:schemeClr val="tx2">
                    <a:lumMod val="50000"/>
                  </a:schemeClr>
                </a:solidFill>
                <a:latin typeface="Segoe UI"/>
                <a:cs typeface="Segoe UI"/>
                <a:sym typeface="+mn-lt"/>
              </a:rPr>
              <a:t>Confirmatory Measurement Modeling </a:t>
            </a:r>
            <a:endParaRPr lang="en-US" altLang="zh-CN" sz="4000" dirty="0">
              <a:solidFill>
                <a:schemeClr val="tx2">
                  <a:lumMod val="50000"/>
                </a:schemeClr>
              </a:solidFill>
              <a:latin typeface="Segoe UI" panose="020B0502040204020203" pitchFamily="34" charset="0"/>
              <a:cs typeface="Segoe UI" panose="020B0502040204020203" pitchFamily="34" charset="0"/>
            </a:endParaRPr>
          </a:p>
          <a:p>
            <a:pPr algn="ctr"/>
            <a:r>
              <a:rPr lang="en-US" altLang="zh-CN" sz="4000" dirty="0">
                <a:solidFill>
                  <a:schemeClr val="tx2">
                    <a:lumMod val="50000"/>
                  </a:schemeClr>
                </a:solidFill>
                <a:latin typeface="Segoe UI"/>
                <a:ea typeface="等线"/>
                <a:cs typeface="Segoe UI"/>
                <a:sym typeface="+mn-lt"/>
              </a:rPr>
              <a:t>and Longitudinal Invariance </a:t>
            </a:r>
            <a:endParaRPr lang="en-US" altLang="zh-CN" sz="4000" dirty="0">
              <a:solidFill>
                <a:schemeClr val="tx2">
                  <a:lumMod val="50000"/>
                </a:schemeClr>
              </a:solidFill>
              <a:latin typeface="Segoe UI" panose="020B0502040204020203" pitchFamily="34" charset="0"/>
              <a:cs typeface="Segoe UI" panose="020B0502040204020203" pitchFamily="34" charset="0"/>
              <a:sym typeface="+mn-lt"/>
            </a:endParaRPr>
          </a:p>
          <a:p>
            <a:pPr algn="ctr"/>
            <a:r>
              <a:rPr lang="en-US" altLang="zh-CN" sz="4000" dirty="0">
                <a:solidFill>
                  <a:schemeClr val="tx2">
                    <a:lumMod val="50000"/>
                  </a:schemeClr>
                </a:solidFill>
                <a:latin typeface="Segoe UI"/>
                <a:cs typeface="Segoe UI"/>
                <a:sym typeface="+mn-lt"/>
              </a:rPr>
              <a:t>of the CompACT-15: A Short-Form Assessment of Psychological Flexibility</a:t>
            </a:r>
            <a:endParaRPr lang="zh-CN" altLang="en-US" sz="4000" dirty="0">
              <a:solidFill>
                <a:schemeClr val="tx2">
                  <a:lumMod val="50000"/>
                </a:schemeClr>
              </a:solidFill>
              <a:latin typeface="Segoe UI"/>
              <a:cs typeface="Segoe UI"/>
            </a:endParaRPr>
          </a:p>
        </p:txBody>
      </p:sp>
      <p:sp>
        <p:nvSpPr>
          <p:cNvPr id="59" name="文本框 3">
            <a:extLst>
              <a:ext uri="{FF2B5EF4-FFF2-40B4-BE49-F238E27FC236}">
                <a16:creationId xmlns:a16="http://schemas.microsoft.com/office/drawing/2014/main" id="{B54FA49F-1D0B-A499-C618-2767B81397CC}"/>
              </a:ext>
            </a:extLst>
          </p:cNvPr>
          <p:cNvSpPr txBox="1"/>
          <p:nvPr/>
        </p:nvSpPr>
        <p:spPr>
          <a:xfrm>
            <a:off x="1905883" y="4601052"/>
            <a:ext cx="5332230" cy="1338828"/>
          </a:xfrm>
          <a:prstGeom prst="rect">
            <a:avLst/>
          </a:prstGeom>
          <a:noFill/>
        </p:spPr>
        <p:txBody>
          <a:bodyPr wrap="square" lIns="68580" tIns="34290" rIns="68580" bIns="34290" rtlCol="0" anchor="t">
            <a:spAutoFit/>
          </a:bodyPr>
          <a:lstStyle/>
          <a:p>
            <a:pPr algn="ctr"/>
            <a:r>
              <a:rPr lang="en-US" altLang="zh-CN" sz="1650" b="1" dirty="0">
                <a:solidFill>
                  <a:schemeClr val="bg2">
                    <a:lumMod val="10000"/>
                  </a:schemeClr>
                </a:solidFill>
                <a:latin typeface="Avenir Next LT Pro"/>
                <a:cs typeface="Calibri"/>
                <a:sym typeface="+mn-lt"/>
              </a:rPr>
              <a:t>Ti Hsu</a:t>
            </a:r>
            <a:r>
              <a:rPr lang="en-US" altLang="zh-CN" sz="1650" b="1" baseline="30000" dirty="0">
                <a:solidFill>
                  <a:schemeClr val="bg2">
                    <a:lumMod val="10000"/>
                  </a:schemeClr>
                </a:solidFill>
                <a:latin typeface="Avenir Next LT Pro"/>
                <a:cs typeface="Calibri"/>
                <a:sym typeface="+mn-lt"/>
              </a:rPr>
              <a:t>1</a:t>
            </a:r>
            <a:r>
              <a:rPr lang="en-US" altLang="zh-CN" sz="1650" b="1" dirty="0">
                <a:solidFill>
                  <a:schemeClr val="bg2">
                    <a:lumMod val="10000"/>
                  </a:schemeClr>
                </a:solidFill>
                <a:latin typeface="Avenir Next LT Pro"/>
                <a:cs typeface="Calibri"/>
                <a:sym typeface="+mn-lt"/>
              </a:rPr>
              <a:t>, Lesa Hoffman</a:t>
            </a:r>
            <a:r>
              <a:rPr lang="en-US" altLang="zh-CN" sz="1650" b="1" baseline="30000" dirty="0">
                <a:solidFill>
                  <a:schemeClr val="bg2">
                    <a:lumMod val="10000"/>
                  </a:schemeClr>
                </a:solidFill>
                <a:latin typeface="Avenir Next LT Pro"/>
                <a:cs typeface="Calibri"/>
                <a:sym typeface="+mn-lt"/>
              </a:rPr>
              <a:t>2</a:t>
            </a:r>
            <a:r>
              <a:rPr lang="en-US" altLang="zh-CN" sz="1650" b="1" dirty="0">
                <a:solidFill>
                  <a:schemeClr val="bg2">
                    <a:lumMod val="10000"/>
                  </a:schemeClr>
                </a:solidFill>
                <a:latin typeface="Avenir Next LT Pro"/>
                <a:cs typeface="Calibri"/>
                <a:sym typeface="+mn-lt"/>
              </a:rPr>
              <a:t>, and Emily B.K. Thomas</a:t>
            </a:r>
            <a:r>
              <a:rPr lang="en-US" altLang="zh-CN" sz="1650" b="1" baseline="30000" dirty="0">
                <a:solidFill>
                  <a:schemeClr val="bg2">
                    <a:lumMod val="10000"/>
                  </a:schemeClr>
                </a:solidFill>
                <a:latin typeface="Avenir Next LT Pro"/>
                <a:cs typeface="Calibri"/>
                <a:sym typeface="+mn-lt"/>
              </a:rPr>
              <a:t>1</a:t>
            </a:r>
            <a:endParaRPr lang="en-US" altLang="zh-CN" sz="1650" b="1" dirty="0">
              <a:solidFill>
                <a:schemeClr val="bg2">
                  <a:lumMod val="10000"/>
                </a:schemeClr>
              </a:solidFill>
              <a:latin typeface="Avenir Next LT Pro"/>
              <a:cs typeface="Calibri"/>
            </a:endParaRPr>
          </a:p>
          <a:p>
            <a:pPr algn="ctr"/>
            <a:r>
              <a:rPr lang="en-US" altLang="zh-CN" sz="1650" dirty="0">
                <a:solidFill>
                  <a:schemeClr val="bg2">
                    <a:lumMod val="10000"/>
                  </a:schemeClr>
                </a:solidFill>
                <a:latin typeface="Avenir Next LT Pro"/>
                <a:cs typeface="Calibri"/>
                <a:sym typeface="+mn-lt"/>
              </a:rPr>
              <a:t>University of Iowa</a:t>
            </a:r>
            <a:endParaRPr lang="en-US" altLang="zh-CN" sz="1650" dirty="0">
              <a:solidFill>
                <a:schemeClr val="bg2">
                  <a:lumMod val="10000"/>
                </a:schemeClr>
              </a:solidFill>
              <a:latin typeface="Avenir Next LT Pro"/>
              <a:cs typeface="Calibri"/>
            </a:endParaRPr>
          </a:p>
          <a:p>
            <a:pPr algn="ctr"/>
            <a:r>
              <a:rPr lang="en-US" altLang="zh-CN" sz="1650" baseline="30000" dirty="0">
                <a:solidFill>
                  <a:schemeClr val="bg2">
                    <a:lumMod val="10000"/>
                  </a:schemeClr>
                </a:solidFill>
                <a:latin typeface="Avenir Next LT Pro"/>
                <a:cs typeface="Calibri"/>
                <a:sym typeface="+mn-lt"/>
              </a:rPr>
              <a:t>1</a:t>
            </a:r>
            <a:r>
              <a:rPr lang="en-US" altLang="zh-CN" sz="1650" dirty="0">
                <a:solidFill>
                  <a:schemeClr val="bg2">
                    <a:lumMod val="10000"/>
                  </a:schemeClr>
                </a:solidFill>
                <a:latin typeface="Avenir Next LT Pro"/>
                <a:cs typeface="Calibri"/>
                <a:sym typeface="+mn-lt"/>
              </a:rPr>
              <a:t>Department of Psychological and Brain Sciences</a:t>
            </a:r>
            <a:endParaRPr lang="en-US" altLang="zh-CN" sz="1650" dirty="0">
              <a:solidFill>
                <a:schemeClr val="bg2">
                  <a:lumMod val="10000"/>
                </a:schemeClr>
              </a:solidFill>
              <a:latin typeface="Avenir Next LT Pro"/>
              <a:cs typeface="Calibri"/>
            </a:endParaRPr>
          </a:p>
          <a:p>
            <a:pPr algn="ctr"/>
            <a:r>
              <a:rPr lang="en-US" altLang="zh-CN" sz="1650" baseline="30000" dirty="0">
                <a:solidFill>
                  <a:schemeClr val="bg2">
                    <a:lumMod val="10000"/>
                  </a:schemeClr>
                </a:solidFill>
                <a:latin typeface="Avenir Next LT Pro"/>
                <a:cs typeface="Calibri"/>
                <a:sym typeface="+mn-lt"/>
              </a:rPr>
              <a:t>2</a:t>
            </a:r>
            <a:r>
              <a:rPr lang="en-US" altLang="zh-CN" sz="1650" dirty="0">
                <a:solidFill>
                  <a:schemeClr val="bg2">
                    <a:lumMod val="10000"/>
                  </a:schemeClr>
                </a:solidFill>
                <a:latin typeface="Avenir Next LT Pro"/>
                <a:cs typeface="Calibri"/>
                <a:sym typeface="+mn-lt"/>
              </a:rPr>
              <a:t>Department of Psychological and Quantitative Foundations </a:t>
            </a:r>
            <a:endParaRPr lang="en-US" altLang="zh-CN" sz="1650" dirty="0">
              <a:solidFill>
                <a:schemeClr val="bg2">
                  <a:lumMod val="10000"/>
                </a:schemeClr>
              </a:solidFill>
              <a:latin typeface="Avenir Next LT Pro"/>
              <a:cs typeface="Calibri" panose="020F0502020204030204" pitchFamily="34" charset="0"/>
            </a:endParaRPr>
          </a:p>
        </p:txBody>
      </p:sp>
    </p:spTree>
    <p:extLst>
      <p:ext uri="{BB962C8B-B14F-4D97-AF65-F5344CB8AC3E}">
        <p14:creationId xmlns:p14="http://schemas.microsoft.com/office/powerpoint/2010/main" val="836070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1" name="Rectangle 110">
            <a:extLst>
              <a:ext uri="{FF2B5EF4-FFF2-40B4-BE49-F238E27FC236}">
                <a16:creationId xmlns:a16="http://schemas.microsoft.com/office/drawing/2014/main" id="{68717E5B-2C1D-4094-9D25-6FF6FBD92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1219200"/>
            <a:ext cx="3383128" cy="380455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rtlCol="0" anchor="ctr"/>
          <a:lstStyle/>
          <a:p>
            <a:endParaRPr lang="en-US"/>
          </a:p>
        </p:txBody>
      </p:sp>
      <p:sp>
        <p:nvSpPr>
          <p:cNvPr id="5" name="文本框 4">
            <a:extLst>
              <a:ext uri="{FF2B5EF4-FFF2-40B4-BE49-F238E27FC236}">
                <a16:creationId xmlns:a16="http://schemas.microsoft.com/office/drawing/2014/main" id="{CBBB3735-229C-4456-BAC9-9A134FD34622}"/>
              </a:ext>
            </a:extLst>
          </p:cNvPr>
          <p:cNvSpPr txBox="1"/>
          <p:nvPr/>
        </p:nvSpPr>
        <p:spPr>
          <a:xfrm>
            <a:off x="854283" y="2090114"/>
            <a:ext cx="2537167" cy="2481886"/>
          </a:xfrm>
          <a:prstGeom prst="rect">
            <a:avLst/>
          </a:prstGeom>
        </p:spPr>
        <p:txBody>
          <a:bodyPr vert="horz" lIns="91440" tIns="45720" rIns="91440" bIns="45720" rtlCol="0" anchor="ctr">
            <a:normAutofit/>
          </a:bodyPr>
          <a:lstStyle/>
          <a:p>
            <a:pPr algn="ctr">
              <a:lnSpc>
                <a:spcPct val="90000"/>
              </a:lnSpc>
              <a:spcBef>
                <a:spcPct val="0"/>
              </a:spcBef>
              <a:spcAft>
                <a:spcPts val="450"/>
              </a:spcAft>
            </a:pPr>
            <a:r>
              <a:rPr lang="en-US" altLang="zh-CN" sz="4400" kern="1200" dirty="0">
                <a:solidFill>
                  <a:schemeClr val="tx2">
                    <a:lumMod val="50000"/>
                  </a:schemeClr>
                </a:solidFill>
                <a:latin typeface="+mj-lt"/>
                <a:ea typeface="+mj-ea"/>
                <a:cs typeface="+mj-cs"/>
                <a:sym typeface="+mn-lt"/>
              </a:rPr>
              <a:t>The CompACT</a:t>
            </a:r>
          </a:p>
          <a:p>
            <a:pPr algn="ctr">
              <a:lnSpc>
                <a:spcPct val="90000"/>
              </a:lnSpc>
              <a:spcBef>
                <a:spcPct val="0"/>
              </a:spcBef>
              <a:spcAft>
                <a:spcPts val="450"/>
              </a:spcAft>
            </a:pPr>
            <a:r>
              <a:rPr lang="en-US" altLang="zh-CN" sz="4400" kern="1200" dirty="0">
                <a:solidFill>
                  <a:schemeClr val="tx2">
                    <a:lumMod val="50000"/>
                  </a:schemeClr>
                </a:solidFill>
                <a:latin typeface="+mj-lt"/>
                <a:ea typeface="+mj-ea"/>
                <a:cs typeface="+mj-cs"/>
                <a:sym typeface="+mn-lt"/>
              </a:rPr>
              <a:t> </a:t>
            </a:r>
          </a:p>
        </p:txBody>
      </p:sp>
      <p:sp>
        <p:nvSpPr>
          <p:cNvPr id="10" name="TextBox 9">
            <a:extLst>
              <a:ext uri="{FF2B5EF4-FFF2-40B4-BE49-F238E27FC236}">
                <a16:creationId xmlns:a16="http://schemas.microsoft.com/office/drawing/2014/main" id="{3AD41FDD-D36C-2A4E-3D11-1D88B89E4800}"/>
              </a:ext>
            </a:extLst>
          </p:cNvPr>
          <p:cNvSpPr txBox="1"/>
          <p:nvPr/>
        </p:nvSpPr>
        <p:spPr>
          <a:xfrm>
            <a:off x="4571999" y="713313"/>
            <a:ext cx="3943351" cy="5431376"/>
          </a:xfrm>
          <a:prstGeom prst="rect">
            <a:avLst/>
          </a:prstGeom>
        </p:spPr>
        <p:txBody>
          <a:bodyPr vert="horz" lIns="91440" tIns="45720" rIns="91440" bIns="45720" rtlCol="0" anchor="ctr">
            <a:noAutofit/>
          </a:bodyPr>
          <a:lstStyle/>
          <a:p>
            <a:pPr marL="257175" indent="-228600">
              <a:lnSpc>
                <a:spcPct val="90000"/>
              </a:lnSpc>
              <a:spcAft>
                <a:spcPts val="450"/>
              </a:spcAft>
              <a:buFont typeface="Arial" panose="020B0604020202020204" pitchFamily="34" charset="0"/>
              <a:buChar char="•"/>
            </a:pPr>
            <a:r>
              <a:rPr lang="en-US" altLang="ko-KR" sz="2200" dirty="0">
                <a:solidFill>
                  <a:schemeClr val="tx2">
                    <a:lumMod val="50000"/>
                  </a:schemeClr>
                </a:solidFill>
                <a:sym typeface="+mn-lt"/>
              </a:rPr>
              <a:t>23-item measure with a three-factor structure: </a:t>
            </a:r>
          </a:p>
          <a:p>
            <a:pPr marL="600075" lvl="1" indent="-228600">
              <a:lnSpc>
                <a:spcPct val="90000"/>
              </a:lnSpc>
              <a:spcAft>
                <a:spcPts val="450"/>
              </a:spcAft>
              <a:buFont typeface="Arial" panose="020B0604020202020204" pitchFamily="34" charset="0"/>
              <a:buChar char="•"/>
            </a:pPr>
            <a:r>
              <a:rPr lang="en-US" altLang="ko-KR" sz="2200" dirty="0">
                <a:solidFill>
                  <a:schemeClr val="tx2">
                    <a:lumMod val="50000"/>
                  </a:schemeClr>
                </a:solidFill>
                <a:sym typeface="+mn-lt"/>
              </a:rPr>
              <a:t>Openness to Experience</a:t>
            </a:r>
          </a:p>
          <a:p>
            <a:pPr marL="600075" lvl="1" indent="-228600">
              <a:lnSpc>
                <a:spcPct val="90000"/>
              </a:lnSpc>
              <a:spcAft>
                <a:spcPts val="450"/>
              </a:spcAft>
              <a:buFont typeface="Arial" panose="020B0604020202020204" pitchFamily="34" charset="0"/>
              <a:buChar char="•"/>
            </a:pPr>
            <a:r>
              <a:rPr lang="en-US" altLang="ko-KR" sz="2200" dirty="0">
                <a:solidFill>
                  <a:schemeClr val="tx2">
                    <a:lumMod val="50000"/>
                  </a:schemeClr>
                </a:solidFill>
                <a:sym typeface="+mn-lt"/>
              </a:rPr>
              <a:t>Behavioral Awareness, </a:t>
            </a:r>
          </a:p>
          <a:p>
            <a:pPr marL="600075" lvl="1" indent="-228600">
              <a:lnSpc>
                <a:spcPct val="90000"/>
              </a:lnSpc>
              <a:spcAft>
                <a:spcPts val="450"/>
              </a:spcAft>
              <a:buFont typeface="Arial" panose="020B0604020202020204" pitchFamily="34" charset="0"/>
              <a:buChar char="•"/>
            </a:pPr>
            <a:r>
              <a:rPr lang="en-US" altLang="ko-KR" sz="2200" dirty="0">
                <a:solidFill>
                  <a:schemeClr val="tx2">
                    <a:lumMod val="50000"/>
                  </a:schemeClr>
                </a:solidFill>
                <a:sym typeface="+mn-lt"/>
              </a:rPr>
              <a:t>Valued Action.</a:t>
            </a:r>
          </a:p>
          <a:p>
            <a:pPr marL="257175" indent="-228600">
              <a:lnSpc>
                <a:spcPct val="90000"/>
              </a:lnSpc>
              <a:spcAft>
                <a:spcPts val="450"/>
              </a:spcAft>
              <a:buFont typeface="Arial" panose="020B0604020202020204" pitchFamily="34" charset="0"/>
              <a:buChar char="•"/>
            </a:pPr>
            <a:r>
              <a:rPr lang="en-US" altLang="ko-KR" sz="2200" dirty="0">
                <a:solidFill>
                  <a:schemeClr val="tx2">
                    <a:lumMod val="50000"/>
                  </a:schemeClr>
                </a:solidFill>
                <a:sym typeface="+mn-lt"/>
              </a:rPr>
              <a:t>Has demonstrated acceptable psychometrics:</a:t>
            </a:r>
          </a:p>
          <a:p>
            <a:pPr marL="600075" lvl="1" indent="-228600">
              <a:lnSpc>
                <a:spcPct val="90000"/>
              </a:lnSpc>
              <a:spcAft>
                <a:spcPts val="450"/>
              </a:spcAft>
              <a:buFont typeface="Arial" panose="020B0604020202020204" pitchFamily="34" charset="0"/>
              <a:buChar char="•"/>
            </a:pPr>
            <a:r>
              <a:rPr lang="en-US" altLang="ko-KR" sz="2200" dirty="0">
                <a:solidFill>
                  <a:schemeClr val="tx2">
                    <a:lumMod val="50000"/>
                  </a:schemeClr>
                </a:solidFill>
                <a:sym typeface="+mn-lt"/>
              </a:rPr>
              <a:t>Acceptable alpha reliability</a:t>
            </a:r>
          </a:p>
          <a:p>
            <a:pPr marL="600075" lvl="1" indent="-228600">
              <a:lnSpc>
                <a:spcPct val="90000"/>
              </a:lnSpc>
              <a:spcAft>
                <a:spcPts val="450"/>
              </a:spcAft>
              <a:buFont typeface="Arial" panose="020B0604020202020204" pitchFamily="34" charset="0"/>
              <a:buChar char="•"/>
            </a:pPr>
            <a:r>
              <a:rPr lang="en-US" altLang="ko-KR" sz="2200" dirty="0">
                <a:solidFill>
                  <a:schemeClr val="tx2">
                    <a:lumMod val="50000"/>
                  </a:schemeClr>
                </a:solidFill>
                <a:sym typeface="+mn-lt"/>
              </a:rPr>
              <a:t>Construct validity when examined with internalizing symptoms and well-being. </a:t>
            </a:r>
          </a:p>
          <a:p>
            <a:pPr marL="257175" indent="-228600">
              <a:lnSpc>
                <a:spcPct val="90000"/>
              </a:lnSpc>
              <a:spcAft>
                <a:spcPts val="450"/>
              </a:spcAft>
              <a:buFont typeface="Arial" panose="020B0604020202020204" pitchFamily="34" charset="0"/>
              <a:buChar char="•"/>
            </a:pPr>
            <a:r>
              <a:rPr lang="en-US" altLang="ko-KR" sz="2200" dirty="0">
                <a:solidFill>
                  <a:schemeClr val="tx2">
                    <a:lumMod val="50000"/>
                  </a:schemeClr>
                </a:solidFill>
                <a:sym typeface="+mn-lt"/>
              </a:rPr>
              <a:t>Relative brevity compared to other multidimensional PF measures. </a:t>
            </a:r>
          </a:p>
        </p:txBody>
      </p:sp>
    </p:spTree>
    <p:extLst>
      <p:ext uri="{BB962C8B-B14F-4D97-AF65-F5344CB8AC3E}">
        <p14:creationId xmlns:p14="http://schemas.microsoft.com/office/powerpoint/2010/main" val="969226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2">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4">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25642" y="741074"/>
            <a:ext cx="687472"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6">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12651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8" name="Freeform: Shape 68">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826041" y="-81546"/>
            <a:ext cx="1827638"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70">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909679" y="502817"/>
            <a:ext cx="645368"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2">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6567" y="6115501"/>
            <a:ext cx="1120885"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4">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5472" y="6453143"/>
            <a:ext cx="611178"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文本框 4">
            <a:extLst>
              <a:ext uri="{FF2B5EF4-FFF2-40B4-BE49-F238E27FC236}">
                <a16:creationId xmlns:a16="http://schemas.microsoft.com/office/drawing/2014/main" id="{CBBB3735-229C-4456-BAC9-9A134FD34622}"/>
              </a:ext>
            </a:extLst>
          </p:cNvPr>
          <p:cNvSpPr txBox="1"/>
          <p:nvPr/>
        </p:nvSpPr>
        <p:spPr>
          <a:xfrm>
            <a:off x="445155" y="1560360"/>
            <a:ext cx="2851707" cy="3942278"/>
          </a:xfrm>
          <a:prstGeom prst="rect">
            <a:avLst/>
          </a:prstGeom>
        </p:spPr>
        <p:txBody>
          <a:bodyPr vert="horz" lIns="68580" tIns="34290" rIns="68580" bIns="34290" rtlCol="0" anchor="ctr">
            <a:normAutofit/>
          </a:bodyPr>
          <a:lstStyle/>
          <a:p>
            <a:pPr>
              <a:lnSpc>
                <a:spcPct val="90000"/>
              </a:lnSpc>
              <a:spcBef>
                <a:spcPct val="0"/>
              </a:spcBef>
              <a:spcAft>
                <a:spcPts val="450"/>
              </a:spcAft>
            </a:pPr>
            <a:r>
              <a:rPr lang="en-US" altLang="zh-CN" sz="3600" dirty="0">
                <a:solidFill>
                  <a:schemeClr val="tx2">
                    <a:lumMod val="50000"/>
                  </a:schemeClr>
                </a:solidFill>
                <a:latin typeface="Segoe UI" panose="020B0502040204020203" pitchFamily="34" charset="0"/>
                <a:ea typeface="+mj-ea"/>
                <a:cs typeface="Segoe UI" panose="020B0502040204020203" pitchFamily="34" charset="0"/>
                <a:sym typeface="+mn-lt"/>
              </a:rPr>
              <a:t>Psychometric Limitations </a:t>
            </a:r>
          </a:p>
        </p:txBody>
      </p:sp>
      <p:graphicFrame>
        <p:nvGraphicFramePr>
          <p:cNvPr id="58" name="TextBox 3">
            <a:extLst>
              <a:ext uri="{FF2B5EF4-FFF2-40B4-BE49-F238E27FC236}">
                <a16:creationId xmlns:a16="http://schemas.microsoft.com/office/drawing/2014/main" id="{B876369C-DDB0-5594-E944-676BF6625A7B}"/>
              </a:ext>
            </a:extLst>
          </p:cNvPr>
          <p:cNvGraphicFramePr/>
          <p:nvPr>
            <p:extLst>
              <p:ext uri="{D42A27DB-BD31-4B8C-83A1-F6EECF244321}">
                <p14:modId xmlns:p14="http://schemas.microsoft.com/office/powerpoint/2010/main" val="1586674158"/>
              </p:ext>
            </p:extLst>
          </p:nvPr>
        </p:nvGraphicFramePr>
        <p:xfrm>
          <a:off x="3599221" y="998876"/>
          <a:ext cx="5217536" cy="5006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184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 name="Rectangle 110">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8190312"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018" y="960109"/>
            <a:ext cx="7708392"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文本框 4">
            <a:extLst>
              <a:ext uri="{FF2B5EF4-FFF2-40B4-BE49-F238E27FC236}">
                <a16:creationId xmlns:a16="http://schemas.microsoft.com/office/drawing/2014/main" id="{CBBB3735-229C-4456-BAC9-9A134FD34622}"/>
              </a:ext>
            </a:extLst>
          </p:cNvPr>
          <p:cNvSpPr txBox="1"/>
          <p:nvPr/>
        </p:nvSpPr>
        <p:spPr>
          <a:xfrm>
            <a:off x="757881" y="1369938"/>
            <a:ext cx="2846433" cy="4114800"/>
          </a:xfrm>
          <a:prstGeom prst="rect">
            <a:avLst/>
          </a:prstGeom>
        </p:spPr>
        <p:txBody>
          <a:bodyPr vert="horz" lIns="91440" tIns="45720" rIns="91440" bIns="45720" rtlCol="0" anchor="ctr">
            <a:normAutofit/>
          </a:bodyPr>
          <a:lstStyle/>
          <a:p>
            <a:pPr algn="ctr">
              <a:lnSpc>
                <a:spcPct val="90000"/>
              </a:lnSpc>
              <a:spcBef>
                <a:spcPct val="0"/>
              </a:spcBef>
              <a:spcAft>
                <a:spcPts val="450"/>
              </a:spcAft>
            </a:pPr>
            <a:r>
              <a:rPr lang="en-US" altLang="zh-CN" sz="4400" kern="1200" dirty="0">
                <a:solidFill>
                  <a:schemeClr val="tx2">
                    <a:lumMod val="50000"/>
                  </a:schemeClr>
                </a:solidFill>
                <a:latin typeface="Segoe UI"/>
                <a:ea typeface="等线 Light"/>
                <a:cs typeface="Segoe UI"/>
                <a:sym typeface="+mn-lt"/>
              </a:rPr>
              <a:t>Study</a:t>
            </a:r>
            <a:r>
              <a:rPr lang="en-US" altLang="zh-CN" sz="4400" dirty="0">
                <a:solidFill>
                  <a:schemeClr val="tx2">
                    <a:lumMod val="50000"/>
                  </a:schemeClr>
                </a:solidFill>
                <a:latin typeface="Segoe UI"/>
                <a:ea typeface="等线 Light"/>
                <a:cs typeface="Segoe UI"/>
                <a:sym typeface="+mn-lt"/>
              </a:rPr>
              <a:t> Aims</a:t>
            </a:r>
            <a:r>
              <a:rPr lang="en-US" altLang="zh-CN" sz="4400" kern="1200" dirty="0">
                <a:solidFill>
                  <a:schemeClr val="tx2">
                    <a:lumMod val="50000"/>
                  </a:schemeClr>
                </a:solidFill>
                <a:latin typeface="Segoe UI"/>
                <a:ea typeface="等线 Light"/>
                <a:cs typeface="Segoe UI"/>
                <a:sym typeface="+mn-lt"/>
              </a:rPr>
              <a:t> </a:t>
            </a:r>
            <a:endParaRPr lang="en-US" altLang="zh-CN" sz="4400" kern="1200" dirty="0">
              <a:solidFill>
                <a:schemeClr val="tx2">
                  <a:lumMod val="50000"/>
                </a:schemeClr>
              </a:solidFill>
              <a:latin typeface="Segoe UI"/>
              <a:ea typeface="等线 Light"/>
              <a:cs typeface="Segoe UI"/>
            </a:endParaRPr>
          </a:p>
        </p:txBody>
      </p:sp>
      <p:cxnSp>
        <p:nvCxnSpPr>
          <p:cNvPr id="117" name="Straight Connector 116">
            <a:extLst>
              <a:ext uri="{FF2B5EF4-FFF2-40B4-BE49-F238E27FC236}">
                <a16:creationId xmlns:a16="http://schemas.microsoft.com/office/drawing/2014/main" id="{F492F8DF-EE34-4FC5-9FFE-76EB2E3BBA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1976411" y="3429000"/>
            <a:ext cx="3200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6" name="TextBox 3">
            <a:extLst>
              <a:ext uri="{FF2B5EF4-FFF2-40B4-BE49-F238E27FC236}">
                <a16:creationId xmlns:a16="http://schemas.microsoft.com/office/drawing/2014/main" id="{EC307998-62E4-029B-63D4-2E883CEAEDAE}"/>
              </a:ext>
            </a:extLst>
          </p:cNvPr>
          <p:cNvSpPr txBox="1"/>
          <p:nvPr/>
        </p:nvSpPr>
        <p:spPr>
          <a:xfrm>
            <a:off x="3772878" y="1371600"/>
            <a:ext cx="4365827" cy="4102030"/>
          </a:xfrm>
          <a:prstGeom prst="rect">
            <a:avLst/>
          </a:prstGeom>
        </p:spPr>
        <p:txBody>
          <a:bodyPr vert="horz" lIns="91440" tIns="45720" rIns="91440" bIns="45720" rtlCol="0" anchor="ctr">
            <a:normAutofit fontScale="92500"/>
          </a:bodyPr>
          <a:lstStyle/>
          <a:p>
            <a:pPr marL="257175" indent="-228600">
              <a:lnSpc>
                <a:spcPct val="90000"/>
              </a:lnSpc>
              <a:spcAft>
                <a:spcPts val="450"/>
              </a:spcAft>
              <a:buFont typeface="Arial" panose="020B0604020202020204" pitchFamily="34" charset="0"/>
              <a:buChar char="•"/>
            </a:pPr>
            <a:r>
              <a:rPr lang="en-US" altLang="ko-KR" sz="2300" dirty="0">
                <a:solidFill>
                  <a:schemeClr val="tx2">
                    <a:lumMod val="50000"/>
                  </a:schemeClr>
                </a:solidFill>
                <a:ea typeface="맑은 고딕"/>
                <a:sym typeface="+mn-lt"/>
              </a:rPr>
              <a:t>Assess the </a:t>
            </a:r>
            <a:r>
              <a:rPr lang="en-US" altLang="ko-KR" sz="2300" b="1" dirty="0">
                <a:solidFill>
                  <a:schemeClr val="tx2">
                    <a:lumMod val="50000"/>
                  </a:schemeClr>
                </a:solidFill>
                <a:ea typeface="맑은 고딕"/>
                <a:sym typeface="+mn-lt"/>
              </a:rPr>
              <a:t>dimensionality</a:t>
            </a:r>
            <a:r>
              <a:rPr lang="en-US" altLang="ko-KR" sz="2300" dirty="0">
                <a:solidFill>
                  <a:schemeClr val="tx2">
                    <a:lumMod val="50000"/>
                  </a:schemeClr>
                </a:solidFill>
                <a:ea typeface="맑은 고딕"/>
                <a:sym typeface="+mn-lt"/>
              </a:rPr>
              <a:t> of the CompACT with both Confirmatory Factor Analysis (CFA) and Item Factor Analysis (IFA). </a:t>
            </a:r>
            <a:endParaRPr lang="en-US" altLang="ko-KR" sz="2300" dirty="0">
              <a:solidFill>
                <a:schemeClr val="tx2">
                  <a:lumMod val="50000"/>
                </a:schemeClr>
              </a:solidFill>
              <a:ea typeface="맑은 고딕"/>
              <a:cs typeface="Calibri"/>
            </a:endParaRPr>
          </a:p>
          <a:p>
            <a:pPr marL="257175" indent="-228600">
              <a:lnSpc>
                <a:spcPct val="90000"/>
              </a:lnSpc>
              <a:spcAft>
                <a:spcPts val="450"/>
              </a:spcAft>
              <a:buFont typeface="Arial" panose="020B0604020202020204" pitchFamily="34" charset="0"/>
              <a:buChar char="•"/>
            </a:pPr>
            <a:r>
              <a:rPr lang="en-US" altLang="ko-KR" sz="2300" dirty="0">
                <a:solidFill>
                  <a:schemeClr val="tx2">
                    <a:lumMod val="50000"/>
                  </a:schemeClr>
                </a:solidFill>
                <a:ea typeface="맑은 고딕"/>
                <a:sym typeface="+mn-lt"/>
              </a:rPr>
              <a:t>Assess the </a:t>
            </a:r>
            <a:r>
              <a:rPr lang="en-US" altLang="ko-KR" sz="2300" b="1" dirty="0">
                <a:solidFill>
                  <a:schemeClr val="tx2">
                    <a:lumMod val="50000"/>
                  </a:schemeClr>
                </a:solidFill>
                <a:ea typeface="맑은 고딕"/>
                <a:sym typeface="+mn-lt"/>
              </a:rPr>
              <a:t>model-based</a:t>
            </a:r>
            <a:r>
              <a:rPr lang="en-US" altLang="ko-KR" sz="2300" dirty="0">
                <a:solidFill>
                  <a:schemeClr val="tx2">
                    <a:lumMod val="50000"/>
                  </a:schemeClr>
                </a:solidFill>
                <a:ea typeface="맑은 고딕"/>
                <a:sym typeface="+mn-lt"/>
              </a:rPr>
              <a:t> </a:t>
            </a:r>
            <a:r>
              <a:rPr lang="en-US" altLang="ko-KR" sz="2300" b="1" dirty="0">
                <a:solidFill>
                  <a:schemeClr val="tx2">
                    <a:lumMod val="50000"/>
                  </a:schemeClr>
                </a:solidFill>
                <a:ea typeface="맑은 고딕"/>
                <a:sym typeface="+mn-lt"/>
              </a:rPr>
              <a:t>reliability</a:t>
            </a:r>
            <a:r>
              <a:rPr lang="en-US" altLang="ko-KR" sz="2300" dirty="0">
                <a:solidFill>
                  <a:schemeClr val="tx2">
                    <a:lumMod val="50000"/>
                  </a:schemeClr>
                </a:solidFill>
                <a:ea typeface="맑은 고딕"/>
                <a:sym typeface="+mn-lt"/>
              </a:rPr>
              <a:t> of the CompACT.</a:t>
            </a:r>
            <a:endParaRPr lang="en-US" altLang="ko-KR" sz="2300" dirty="0">
              <a:solidFill>
                <a:schemeClr val="tx2">
                  <a:lumMod val="50000"/>
                </a:schemeClr>
              </a:solidFill>
              <a:ea typeface="맑은 고딕"/>
              <a:cs typeface="Calibri"/>
            </a:endParaRPr>
          </a:p>
          <a:p>
            <a:pPr marL="257175" indent="-228600">
              <a:lnSpc>
                <a:spcPct val="90000"/>
              </a:lnSpc>
              <a:spcAft>
                <a:spcPts val="450"/>
              </a:spcAft>
              <a:buFont typeface="Arial" panose="020B0604020202020204" pitchFamily="34" charset="0"/>
              <a:buChar char="•"/>
            </a:pPr>
            <a:r>
              <a:rPr lang="en-US" altLang="ko-KR" sz="2300" dirty="0">
                <a:solidFill>
                  <a:schemeClr val="tx2">
                    <a:lumMod val="50000"/>
                  </a:schemeClr>
                </a:solidFill>
                <a:ea typeface="맑은 고딕"/>
                <a:sym typeface="+mn-lt"/>
              </a:rPr>
              <a:t>Further assess the </a:t>
            </a:r>
            <a:r>
              <a:rPr lang="en-US" altLang="ko-KR" sz="2300" b="1" dirty="0">
                <a:solidFill>
                  <a:schemeClr val="tx2">
                    <a:lumMod val="50000"/>
                  </a:schemeClr>
                </a:solidFill>
                <a:ea typeface="맑은 고딕"/>
                <a:sym typeface="+mn-lt"/>
              </a:rPr>
              <a:t>construct validity </a:t>
            </a:r>
            <a:r>
              <a:rPr lang="en-US" altLang="ko-KR" sz="2300" dirty="0">
                <a:solidFill>
                  <a:schemeClr val="tx2">
                    <a:lumMod val="50000"/>
                  </a:schemeClr>
                </a:solidFill>
                <a:ea typeface="맑은 고딕"/>
                <a:sym typeface="+mn-lt"/>
              </a:rPr>
              <a:t>of the CompACT by examining the association between the 3 factors and related constructs.</a:t>
            </a:r>
            <a:endParaRPr lang="en-US" altLang="ko-KR" sz="2300" dirty="0">
              <a:solidFill>
                <a:schemeClr val="tx2">
                  <a:lumMod val="50000"/>
                </a:schemeClr>
              </a:solidFill>
              <a:ea typeface="맑은 고딕"/>
              <a:cs typeface="Calibri"/>
            </a:endParaRPr>
          </a:p>
          <a:p>
            <a:pPr marL="257175" indent="-228600">
              <a:lnSpc>
                <a:spcPct val="90000"/>
              </a:lnSpc>
              <a:spcAft>
                <a:spcPts val="450"/>
              </a:spcAft>
              <a:buFont typeface="Arial" panose="020B0604020202020204" pitchFamily="34" charset="0"/>
              <a:buChar char="•"/>
            </a:pPr>
            <a:r>
              <a:rPr lang="en-US" altLang="ko-KR" sz="2300" dirty="0">
                <a:solidFill>
                  <a:schemeClr val="tx2">
                    <a:lumMod val="50000"/>
                  </a:schemeClr>
                </a:solidFill>
                <a:ea typeface="맑은 고딕"/>
                <a:sym typeface="+mn-lt"/>
              </a:rPr>
              <a:t>To examine the </a:t>
            </a:r>
            <a:r>
              <a:rPr lang="en-US" altLang="ko-KR" sz="2300" b="1" dirty="0">
                <a:solidFill>
                  <a:schemeClr val="tx2">
                    <a:lumMod val="50000"/>
                  </a:schemeClr>
                </a:solidFill>
                <a:ea typeface="맑은 고딕"/>
                <a:sym typeface="+mn-lt"/>
              </a:rPr>
              <a:t>measurement equivalence </a:t>
            </a:r>
            <a:r>
              <a:rPr lang="en-US" altLang="ko-KR" sz="2300" dirty="0">
                <a:solidFill>
                  <a:schemeClr val="tx2">
                    <a:lumMod val="50000"/>
                  </a:schemeClr>
                </a:solidFill>
                <a:ea typeface="맑은 고딕"/>
                <a:sym typeface="+mn-lt"/>
              </a:rPr>
              <a:t>of the CompACT over the span of three months. </a:t>
            </a:r>
            <a:endParaRPr lang="en-US" altLang="ko-KR" sz="2300" dirty="0">
              <a:solidFill>
                <a:schemeClr val="tx2">
                  <a:lumMod val="50000"/>
                </a:schemeClr>
              </a:solidFill>
              <a:ea typeface="맑은 고딕"/>
              <a:cs typeface="Calibri"/>
            </a:endParaRPr>
          </a:p>
        </p:txBody>
      </p:sp>
    </p:spTree>
    <p:extLst>
      <p:ext uri="{BB962C8B-B14F-4D97-AF65-F5344CB8AC3E}">
        <p14:creationId xmlns:p14="http://schemas.microsoft.com/office/powerpoint/2010/main" val="187150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BBB3735-229C-4456-BAC9-9A134FD34622}"/>
              </a:ext>
            </a:extLst>
          </p:cNvPr>
          <p:cNvSpPr txBox="1"/>
          <p:nvPr/>
        </p:nvSpPr>
        <p:spPr>
          <a:xfrm>
            <a:off x="800649" y="1854052"/>
            <a:ext cx="2990088" cy="3127248"/>
          </a:xfrm>
          <a:prstGeom prst="rect">
            <a:avLst/>
          </a:prstGeom>
        </p:spPr>
        <p:txBody>
          <a:bodyPr vert="horz" lIns="68580" tIns="34290" rIns="68580" bIns="34290" rtlCol="0" anchor="ctr">
            <a:normAutofit/>
          </a:bodyPr>
          <a:lstStyle/>
          <a:p>
            <a:pPr>
              <a:lnSpc>
                <a:spcPct val="90000"/>
              </a:lnSpc>
              <a:spcBef>
                <a:spcPct val="0"/>
              </a:spcBef>
              <a:spcAft>
                <a:spcPts val="450"/>
              </a:spcAft>
            </a:pPr>
            <a:r>
              <a:rPr lang="en-US" altLang="zh-CN" sz="4050" dirty="0">
                <a:solidFill>
                  <a:schemeClr val="tx2">
                    <a:lumMod val="50000"/>
                  </a:schemeClr>
                </a:solidFill>
                <a:latin typeface="Segoe UI" panose="020B0502040204020203" pitchFamily="34" charset="0"/>
                <a:ea typeface="+mj-ea"/>
                <a:cs typeface="Segoe UI" panose="020B0502040204020203" pitchFamily="34" charset="0"/>
                <a:sym typeface="+mn-lt"/>
              </a:rPr>
              <a:t>Method: Procedure  </a:t>
            </a:r>
          </a:p>
        </p:txBody>
      </p:sp>
      <p:sp>
        <p:nvSpPr>
          <p:cNvPr id="56" name="TextBox 55">
            <a:extLst>
              <a:ext uri="{FF2B5EF4-FFF2-40B4-BE49-F238E27FC236}">
                <a16:creationId xmlns:a16="http://schemas.microsoft.com/office/drawing/2014/main" id="{4CF39EE5-16CC-8E8B-434F-499C2D482200}"/>
              </a:ext>
            </a:extLst>
          </p:cNvPr>
          <p:cNvSpPr txBox="1"/>
          <p:nvPr/>
        </p:nvSpPr>
        <p:spPr>
          <a:xfrm>
            <a:off x="3790737" y="1822270"/>
            <a:ext cx="4941324" cy="3165560"/>
          </a:xfrm>
          <a:prstGeom prst="rect">
            <a:avLst/>
          </a:prstGeom>
        </p:spPr>
        <p:txBody>
          <a:bodyPr vert="horz" lIns="68580" tIns="34290" rIns="68580" bIns="34290" rtlCol="0" anchor="ctr">
            <a:noAutofit/>
          </a:bodyPr>
          <a:lstStyle/>
          <a:p>
            <a:pPr marL="257175" indent="-171450">
              <a:lnSpc>
                <a:spcPct val="90000"/>
              </a:lnSpc>
              <a:spcAft>
                <a:spcPts val="450"/>
              </a:spcAft>
              <a:buFont typeface="Arial" panose="020B0604020202020204" pitchFamily="34" charset="0"/>
              <a:buChar char="•"/>
            </a:pPr>
            <a:r>
              <a:rPr lang="en-US" altLang="ko-KR" sz="2300" dirty="0">
                <a:solidFill>
                  <a:schemeClr val="tx2">
                    <a:lumMod val="50000"/>
                  </a:schemeClr>
                </a:solidFill>
                <a:latin typeface="Calibri" panose="020F0502020204030204" pitchFamily="34" charset="0"/>
                <a:cs typeface="Calibri" panose="020F0502020204030204" pitchFamily="34" charset="0"/>
                <a:sym typeface="+mn-lt"/>
              </a:rPr>
              <a:t>Data were part of a larger longitudinal </a:t>
            </a:r>
            <a:r>
              <a:rPr lang="en-US" altLang="ko-KR" sz="2300" dirty="0" err="1">
                <a:solidFill>
                  <a:schemeClr val="tx2">
                    <a:lumMod val="50000"/>
                  </a:schemeClr>
                </a:solidFill>
                <a:latin typeface="Calibri" panose="020F0502020204030204" pitchFamily="34" charset="0"/>
                <a:cs typeface="Calibri" panose="020F0502020204030204" pitchFamily="34" charset="0"/>
                <a:sym typeface="+mn-lt"/>
              </a:rPr>
              <a:t>MTurk</a:t>
            </a:r>
            <a:r>
              <a:rPr lang="en-US" altLang="ko-KR" sz="2300" dirty="0">
                <a:solidFill>
                  <a:schemeClr val="tx2">
                    <a:lumMod val="50000"/>
                  </a:schemeClr>
                </a:solidFill>
                <a:latin typeface="Calibri" panose="020F0502020204030204" pitchFamily="34" charset="0"/>
                <a:cs typeface="Calibri" panose="020F0502020204030204" pitchFamily="34" charset="0"/>
                <a:sym typeface="+mn-lt"/>
              </a:rPr>
              <a:t> study examining coping strategies, risk factors, and psychiatric symptoms during COVID-19. </a:t>
            </a:r>
          </a:p>
          <a:p>
            <a:pPr marL="257175" indent="-171450">
              <a:lnSpc>
                <a:spcPct val="90000"/>
              </a:lnSpc>
              <a:spcAft>
                <a:spcPts val="450"/>
              </a:spcAft>
              <a:buFont typeface="Arial" panose="020B0604020202020204" pitchFamily="34" charset="0"/>
              <a:buChar char="•"/>
            </a:pPr>
            <a:r>
              <a:rPr lang="en-US" altLang="ko-KR" sz="2300" b="1" dirty="0">
                <a:solidFill>
                  <a:schemeClr val="tx2">
                    <a:lumMod val="50000"/>
                  </a:schemeClr>
                </a:solidFill>
                <a:latin typeface="Calibri" panose="020F0502020204030204" pitchFamily="34" charset="0"/>
                <a:cs typeface="Calibri" panose="020F0502020204030204" pitchFamily="34" charset="0"/>
                <a:sym typeface="+mn-lt"/>
              </a:rPr>
              <a:t>Inclusion criteria </a:t>
            </a:r>
            <a:r>
              <a:rPr lang="en-US" altLang="ko-KR" sz="2300" dirty="0">
                <a:solidFill>
                  <a:schemeClr val="tx2">
                    <a:lumMod val="50000"/>
                  </a:schemeClr>
                </a:solidFill>
                <a:latin typeface="Calibri" panose="020F0502020204030204" pitchFamily="34" charset="0"/>
                <a:cs typeface="Calibri" panose="020F0502020204030204" pitchFamily="34" charset="0"/>
                <a:sym typeface="+mn-lt"/>
              </a:rPr>
              <a:t>included being a United States resident; fluency in English; age ≥ 18 years; and previous completion of ≥ 100 Human Intelligence Tasks (HITs) with an approval rate ≥ 95%.</a:t>
            </a:r>
          </a:p>
          <a:p>
            <a:pPr marL="257175" indent="-171450">
              <a:lnSpc>
                <a:spcPct val="90000"/>
              </a:lnSpc>
              <a:spcAft>
                <a:spcPts val="450"/>
              </a:spcAft>
              <a:buFont typeface="Arial" panose="020B0604020202020204" pitchFamily="34" charset="0"/>
              <a:buChar char="•"/>
            </a:pPr>
            <a:r>
              <a:rPr lang="en-US" altLang="ko-KR" sz="2300" dirty="0">
                <a:solidFill>
                  <a:schemeClr val="tx2">
                    <a:lumMod val="50000"/>
                  </a:schemeClr>
                </a:solidFill>
                <a:latin typeface="Calibri"/>
                <a:ea typeface="맑은 고딕"/>
                <a:cs typeface="Calibri"/>
                <a:sym typeface="+mn-lt"/>
              </a:rPr>
              <a:t>Several </a:t>
            </a:r>
            <a:r>
              <a:rPr lang="en-US" altLang="ko-KR" sz="2300" b="1" dirty="0">
                <a:solidFill>
                  <a:schemeClr val="tx2">
                    <a:lumMod val="50000"/>
                  </a:schemeClr>
                </a:solidFill>
                <a:latin typeface="Calibri"/>
                <a:ea typeface="맑은 고딕"/>
                <a:cs typeface="Calibri"/>
                <a:sym typeface="+mn-lt"/>
              </a:rPr>
              <a:t>validity and attention checks </a:t>
            </a:r>
            <a:r>
              <a:rPr lang="en-US" altLang="ko-KR" sz="2300" dirty="0">
                <a:solidFill>
                  <a:schemeClr val="tx2">
                    <a:lumMod val="50000"/>
                  </a:schemeClr>
                </a:solidFill>
                <a:latin typeface="Calibri"/>
                <a:ea typeface="맑은 고딕"/>
                <a:cs typeface="Calibri"/>
                <a:sym typeface="+mn-lt"/>
              </a:rPr>
              <a:t>were included in surveys to reduce inattentive, straight-line, or automated responding. </a:t>
            </a:r>
            <a:endParaRPr lang="en-US" altLang="ko-KR" sz="2300" dirty="0">
              <a:solidFill>
                <a:schemeClr val="tx2">
                  <a:lumMod val="50000"/>
                </a:schemeClr>
              </a:solidFill>
              <a:latin typeface="Calibri" panose="020F0502020204030204" pitchFamily="34" charset="0"/>
              <a:ea typeface="맑은 고딕"/>
              <a:cs typeface="Calibri" panose="020F0502020204030204" pitchFamily="34" charset="0"/>
            </a:endParaRPr>
          </a:p>
        </p:txBody>
      </p:sp>
    </p:spTree>
    <p:extLst>
      <p:ext uri="{BB962C8B-B14F-4D97-AF65-F5344CB8AC3E}">
        <p14:creationId xmlns:p14="http://schemas.microsoft.com/office/powerpoint/2010/main" val="91024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BBB3735-229C-4456-BAC9-9A134FD34622}"/>
              </a:ext>
            </a:extLst>
          </p:cNvPr>
          <p:cNvSpPr txBox="1"/>
          <p:nvPr/>
        </p:nvSpPr>
        <p:spPr>
          <a:xfrm>
            <a:off x="2474655" y="728279"/>
            <a:ext cx="4311886" cy="588623"/>
          </a:xfrm>
          <a:prstGeom prst="rect">
            <a:avLst/>
          </a:prstGeom>
          <a:noFill/>
        </p:spPr>
        <p:txBody>
          <a:bodyPr wrap="none" lIns="68580" tIns="34290" rIns="68580" bIns="34290" rtlCol="0" anchor="t">
            <a:spAutoFit/>
          </a:bodyPr>
          <a:lstStyle/>
          <a:p>
            <a:pPr algn="ctr"/>
            <a:r>
              <a:rPr lang="en-US" altLang="zh-CN" sz="3375" dirty="0">
                <a:solidFill>
                  <a:schemeClr val="tx2">
                    <a:lumMod val="50000"/>
                  </a:schemeClr>
                </a:solidFill>
                <a:latin typeface="Segoe UI"/>
                <a:cs typeface="Segoe UI"/>
                <a:sym typeface="+mn-lt"/>
              </a:rPr>
              <a:t>Method: Participants </a:t>
            </a:r>
            <a:r>
              <a:rPr lang="zh-CN" altLang="en-US" sz="3375" dirty="0">
                <a:solidFill>
                  <a:schemeClr val="tx2">
                    <a:lumMod val="50000"/>
                  </a:schemeClr>
                </a:solidFill>
                <a:latin typeface="Segoe UI"/>
                <a:cs typeface="Segoe UI"/>
                <a:sym typeface="+mn-lt"/>
              </a:rPr>
              <a:t> </a:t>
            </a:r>
            <a:endParaRPr lang="zh-CN" altLang="en-US" sz="3375" dirty="0">
              <a:solidFill>
                <a:schemeClr val="tx2">
                  <a:lumMod val="50000"/>
                </a:schemeClr>
              </a:solidFill>
              <a:latin typeface="Segoe UI" panose="020B0502040204020203" pitchFamily="34" charset="0"/>
              <a:cs typeface="Segoe UI" panose="020B0502040204020203" pitchFamily="34" charset="0"/>
              <a:sym typeface="+mn-lt"/>
            </a:endParaRPr>
          </a:p>
        </p:txBody>
      </p:sp>
      <p:sp>
        <p:nvSpPr>
          <p:cNvPr id="56" name="TextBox 55">
            <a:extLst>
              <a:ext uri="{FF2B5EF4-FFF2-40B4-BE49-F238E27FC236}">
                <a16:creationId xmlns:a16="http://schemas.microsoft.com/office/drawing/2014/main" id="{4CF39EE5-16CC-8E8B-434F-499C2D482200}"/>
              </a:ext>
            </a:extLst>
          </p:cNvPr>
          <p:cNvSpPr txBox="1"/>
          <p:nvPr/>
        </p:nvSpPr>
        <p:spPr>
          <a:xfrm>
            <a:off x="123599" y="3316298"/>
            <a:ext cx="3425156" cy="2062783"/>
          </a:xfrm>
          <a:prstGeom prst="rect">
            <a:avLst/>
          </a:prstGeom>
          <a:noFill/>
        </p:spPr>
        <p:txBody>
          <a:bodyPr wrap="square" lIns="91440" tIns="45720" rIns="91440" bIns="45720" rtlCol="0" anchor="t">
            <a:spAutoFit/>
          </a:bodyPr>
          <a:lstStyle/>
          <a:p>
            <a:pPr marL="257175" indent="-257175">
              <a:buBlip>
                <a:blip r:embed="rId3">
                  <a:extLst>
                    <a:ext uri="{96DAC541-7B7A-43D3-8B79-37D633B846F1}">
                      <asvg:svgBlip xmlns:asvg="http://schemas.microsoft.com/office/drawing/2016/SVG/main" r:embed="rId4"/>
                    </a:ext>
                  </a:extLst>
                </a:blip>
              </a:buBlip>
            </a:pPr>
            <a:r>
              <a:rPr lang="en-US" altLang="ko-KR" dirty="0">
                <a:solidFill>
                  <a:schemeClr val="tx1">
                    <a:lumMod val="75000"/>
                    <a:lumOff val="25000"/>
                  </a:schemeClr>
                </a:solidFill>
                <a:latin typeface="Calibri"/>
                <a:ea typeface="맑은 고딕"/>
                <a:cs typeface="Calibri"/>
                <a:sym typeface="+mn-lt"/>
              </a:rPr>
              <a:t>Recruited via </a:t>
            </a:r>
            <a:r>
              <a:rPr lang="en-US" altLang="ko-KR" dirty="0" err="1">
                <a:solidFill>
                  <a:schemeClr val="tx1">
                    <a:lumMod val="75000"/>
                    <a:lumOff val="25000"/>
                  </a:schemeClr>
                </a:solidFill>
                <a:latin typeface="Calibri"/>
                <a:ea typeface="맑은 고딕"/>
                <a:cs typeface="Calibri"/>
                <a:sym typeface="+mn-lt"/>
              </a:rPr>
              <a:t>Mturk</a:t>
            </a:r>
            <a:endParaRPr lang="en-US" altLang="ko-KR" dirty="0" err="1">
              <a:solidFill>
                <a:schemeClr val="tx1">
                  <a:lumMod val="75000"/>
                  <a:lumOff val="25000"/>
                </a:schemeClr>
              </a:solidFill>
              <a:latin typeface="Calibri"/>
              <a:ea typeface="맑은 고딕"/>
              <a:cs typeface="Calibri"/>
            </a:endParaRPr>
          </a:p>
          <a:p>
            <a:pPr marL="257175" indent="-257175">
              <a:buBlip>
                <a:blip r:embed="rId3">
                  <a:extLst>
                    <a:ext uri="{96DAC541-7B7A-43D3-8B79-37D633B846F1}">
                      <asvg:svgBlip xmlns:asvg="http://schemas.microsoft.com/office/drawing/2016/SVG/main" r:embed="rId4"/>
                    </a:ext>
                  </a:extLst>
                </a:blip>
              </a:buBlip>
            </a:pPr>
            <a:r>
              <a:rPr lang="en-US" altLang="ko-KR" dirty="0">
                <a:solidFill>
                  <a:schemeClr val="tx1">
                    <a:lumMod val="75000"/>
                    <a:lumOff val="25000"/>
                  </a:schemeClr>
                </a:solidFill>
                <a:latin typeface="Calibri"/>
                <a:ea typeface="맑은 고딕"/>
                <a:cs typeface="Calibri"/>
                <a:sym typeface="+mn-lt"/>
              </a:rPr>
              <a:t>78.1% White </a:t>
            </a:r>
            <a:endParaRPr lang="en-US" altLang="ko-KR" dirty="0">
              <a:solidFill>
                <a:schemeClr val="tx1">
                  <a:lumMod val="75000"/>
                  <a:lumOff val="25000"/>
                </a:schemeClr>
              </a:solidFill>
              <a:latin typeface="Calibri" panose="020F0502020204030204" pitchFamily="34" charset="0"/>
              <a:ea typeface="맑은 고딕"/>
              <a:cs typeface="Calibri" panose="020F0502020204030204" pitchFamily="34" charset="0"/>
            </a:endParaRPr>
          </a:p>
          <a:p>
            <a:pPr marL="257175" indent="-257175">
              <a:buBlip>
                <a:blip r:embed="rId3">
                  <a:extLst>
                    <a:ext uri="{96DAC541-7B7A-43D3-8B79-37D633B846F1}">
                      <asvg:svgBlip xmlns:asvg="http://schemas.microsoft.com/office/drawing/2016/SVG/main" r:embed="rId4"/>
                    </a:ext>
                  </a:extLst>
                </a:blip>
              </a:buBlip>
            </a:pPr>
            <a:r>
              <a:rPr lang="en-US" altLang="ko-KR" dirty="0">
                <a:solidFill>
                  <a:schemeClr val="tx1">
                    <a:lumMod val="75000"/>
                    <a:lumOff val="25000"/>
                  </a:schemeClr>
                </a:solidFill>
                <a:latin typeface="Calibri"/>
                <a:ea typeface="맑은 고딕"/>
                <a:cs typeface="Calibri"/>
                <a:sym typeface="+mn-lt"/>
              </a:rPr>
              <a:t>82.9% non-Hispanic</a:t>
            </a:r>
            <a:endParaRPr lang="en-US" altLang="ko-KR" dirty="0">
              <a:solidFill>
                <a:schemeClr val="tx1">
                  <a:lumMod val="75000"/>
                  <a:lumOff val="25000"/>
                </a:schemeClr>
              </a:solidFill>
              <a:latin typeface="Calibri"/>
              <a:ea typeface="맑은 고딕"/>
              <a:cs typeface="Calibri"/>
            </a:endParaRPr>
          </a:p>
          <a:p>
            <a:pPr marL="257175" indent="-257175">
              <a:buBlip>
                <a:blip r:embed="rId3">
                  <a:extLst>
                    <a:ext uri="{96DAC541-7B7A-43D3-8B79-37D633B846F1}">
                      <asvg:svgBlip xmlns:asvg="http://schemas.microsoft.com/office/drawing/2016/SVG/main" r:embed="rId4"/>
                    </a:ext>
                  </a:extLst>
                </a:blip>
              </a:buBlip>
            </a:pPr>
            <a:r>
              <a:rPr lang="en-US" altLang="ko-KR" dirty="0">
                <a:solidFill>
                  <a:schemeClr val="tx1">
                    <a:lumMod val="75000"/>
                    <a:lumOff val="25000"/>
                  </a:schemeClr>
                </a:solidFill>
                <a:latin typeface="Calibri"/>
                <a:ea typeface="맑은 고딕"/>
                <a:cs typeface="Calibri"/>
                <a:sym typeface="+mn-lt"/>
              </a:rPr>
              <a:t>59.6% Male</a:t>
            </a:r>
            <a:endParaRPr lang="en-US" altLang="ko-KR" dirty="0">
              <a:solidFill>
                <a:schemeClr val="tx1">
                  <a:lumMod val="75000"/>
                  <a:lumOff val="25000"/>
                </a:schemeClr>
              </a:solidFill>
              <a:latin typeface="Calibri"/>
              <a:ea typeface="맑은 고딕"/>
              <a:cs typeface="Calibri"/>
            </a:endParaRPr>
          </a:p>
          <a:p>
            <a:pPr marL="257175" indent="-257175">
              <a:buBlip>
                <a:blip r:embed="rId3">
                  <a:extLst>
                    <a:ext uri="{96DAC541-7B7A-43D3-8B79-37D633B846F1}">
                      <asvg:svgBlip xmlns:asvg="http://schemas.microsoft.com/office/drawing/2016/SVG/main" r:embed="rId4"/>
                    </a:ext>
                  </a:extLst>
                </a:blip>
              </a:buBlip>
            </a:pPr>
            <a:r>
              <a:rPr lang="en-US" altLang="ko-KR" dirty="0">
                <a:solidFill>
                  <a:schemeClr val="tx1">
                    <a:lumMod val="75000"/>
                    <a:lumOff val="25000"/>
                  </a:schemeClr>
                </a:solidFill>
                <a:latin typeface="Calibri"/>
                <a:ea typeface="맑은 고딕"/>
                <a:cs typeface="Calibri"/>
                <a:sym typeface="+mn-lt"/>
              </a:rPr>
              <a:t>86.5% Heterosexual </a:t>
            </a:r>
            <a:endParaRPr lang="en-US" altLang="ko-KR" dirty="0">
              <a:solidFill>
                <a:schemeClr val="tx1">
                  <a:lumMod val="75000"/>
                  <a:lumOff val="25000"/>
                </a:schemeClr>
              </a:solidFill>
              <a:latin typeface="Calibri" panose="020F0502020204030204" pitchFamily="34" charset="0"/>
              <a:ea typeface="맑은 고딕"/>
              <a:cs typeface="Calibri" panose="020F0502020204030204" pitchFamily="34" charset="0"/>
            </a:endParaRPr>
          </a:p>
          <a:p>
            <a:pPr marL="257175" indent="-257175">
              <a:buBlip>
                <a:blip r:embed="rId3">
                  <a:extLst>
                    <a:ext uri="{96DAC541-7B7A-43D3-8B79-37D633B846F1}">
                      <asvg:svgBlip xmlns:asvg="http://schemas.microsoft.com/office/drawing/2016/SVG/main" r:embed="rId4"/>
                    </a:ext>
                  </a:extLst>
                </a:blip>
              </a:buBlip>
            </a:pPr>
            <a:r>
              <a:rPr lang="en-US" altLang="ko-KR" dirty="0">
                <a:solidFill>
                  <a:schemeClr val="tx1">
                    <a:lumMod val="75000"/>
                    <a:lumOff val="25000"/>
                  </a:schemeClr>
                </a:solidFill>
                <a:latin typeface="Calibri"/>
                <a:ea typeface="맑은 고딕"/>
                <a:cs typeface="Calibri"/>
                <a:sym typeface="+mn-lt"/>
              </a:rPr>
              <a:t>67.3% Employed full time</a:t>
            </a:r>
            <a:endParaRPr lang="en-US" altLang="ko-KR" dirty="0">
              <a:solidFill>
                <a:schemeClr val="tx1">
                  <a:lumMod val="75000"/>
                  <a:lumOff val="25000"/>
                </a:schemeClr>
              </a:solidFill>
              <a:latin typeface="Calibri"/>
              <a:ea typeface="맑은 고딕"/>
              <a:cs typeface="Calibri"/>
            </a:endParaRPr>
          </a:p>
          <a:p>
            <a:pPr marL="257175" indent="-257175">
              <a:buBlip>
                <a:blip r:embed="rId3">
                  <a:extLst>
                    <a:ext uri="{96DAC541-7B7A-43D3-8B79-37D633B846F1}">
                      <asvg:svgBlip xmlns:asvg="http://schemas.microsoft.com/office/drawing/2016/SVG/main" r:embed="rId4"/>
                    </a:ext>
                  </a:extLst>
                </a:blip>
              </a:buBlip>
            </a:pPr>
            <a:r>
              <a:rPr lang="en-US" altLang="ko-KR" dirty="0">
                <a:solidFill>
                  <a:schemeClr val="tx1">
                    <a:lumMod val="75000"/>
                    <a:lumOff val="25000"/>
                  </a:schemeClr>
                </a:solidFill>
                <a:latin typeface="Calibri"/>
                <a:ea typeface="맑은 고딕"/>
                <a:cs typeface="Calibri"/>
                <a:sym typeface="+mn-lt"/>
              </a:rPr>
              <a:t>Mean Age = 37.42 (SD = 11.46) </a:t>
            </a:r>
            <a:endParaRPr lang="en-US" altLang="ko-KR" dirty="0">
              <a:solidFill>
                <a:schemeClr val="tx1">
                  <a:lumMod val="75000"/>
                  <a:lumOff val="25000"/>
                </a:schemeClr>
              </a:solidFill>
              <a:latin typeface="Calibri" panose="020F0502020204030204" pitchFamily="34" charset="0"/>
              <a:ea typeface="맑은 고딕"/>
              <a:cs typeface="Calibri" panose="020F0502020204030204" pitchFamily="34" charset="0"/>
            </a:endParaRPr>
          </a:p>
        </p:txBody>
      </p:sp>
      <p:pic>
        <p:nvPicPr>
          <p:cNvPr id="3" name="Picture 2" descr="Shape&#10;&#10;Description automatically generated with low confidence">
            <a:extLst>
              <a:ext uri="{FF2B5EF4-FFF2-40B4-BE49-F238E27FC236}">
                <a16:creationId xmlns:a16="http://schemas.microsoft.com/office/drawing/2014/main" id="{D868D770-F3BD-40C3-63E8-E90F40DDB2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7458" y="1870111"/>
            <a:ext cx="1005680" cy="1005680"/>
          </a:xfrm>
          <a:prstGeom prst="rect">
            <a:avLst/>
          </a:prstGeom>
        </p:spPr>
      </p:pic>
      <p:pic>
        <p:nvPicPr>
          <p:cNvPr id="6" name="Picture 5" descr="Shape&#10;&#10;Description automatically generated with low confidence">
            <a:extLst>
              <a:ext uri="{FF2B5EF4-FFF2-40B4-BE49-F238E27FC236}">
                <a16:creationId xmlns:a16="http://schemas.microsoft.com/office/drawing/2014/main" id="{8BC1DE31-C73E-9B88-6720-F75A9B6955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8960" y="1769911"/>
            <a:ext cx="1206079" cy="1206079"/>
          </a:xfrm>
          <a:prstGeom prst="rect">
            <a:avLst/>
          </a:prstGeom>
        </p:spPr>
      </p:pic>
      <p:pic>
        <p:nvPicPr>
          <p:cNvPr id="8" name="Picture 7" descr="Shape&#10;&#10;Description automatically generated with low confidence">
            <a:extLst>
              <a:ext uri="{FF2B5EF4-FFF2-40B4-BE49-F238E27FC236}">
                <a16:creationId xmlns:a16="http://schemas.microsoft.com/office/drawing/2014/main" id="{24570D88-1F8A-1FFD-2045-68EDE9699B9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15361" y="1769911"/>
            <a:ext cx="1206079" cy="1206079"/>
          </a:xfrm>
          <a:prstGeom prst="rect">
            <a:avLst/>
          </a:prstGeom>
        </p:spPr>
      </p:pic>
      <p:sp>
        <p:nvSpPr>
          <p:cNvPr id="16" name="TextBox 15">
            <a:extLst>
              <a:ext uri="{FF2B5EF4-FFF2-40B4-BE49-F238E27FC236}">
                <a16:creationId xmlns:a16="http://schemas.microsoft.com/office/drawing/2014/main" id="{2EF4A454-04E9-73FF-CF72-4A0700F950E7}"/>
              </a:ext>
            </a:extLst>
          </p:cNvPr>
          <p:cNvSpPr txBox="1"/>
          <p:nvPr/>
        </p:nvSpPr>
        <p:spPr>
          <a:xfrm>
            <a:off x="3127157" y="3308641"/>
            <a:ext cx="2889683" cy="1200329"/>
          </a:xfrm>
          <a:prstGeom prst="rect">
            <a:avLst/>
          </a:prstGeom>
          <a:noFill/>
        </p:spPr>
        <p:txBody>
          <a:bodyPr wrap="square" lIns="91440" tIns="45720" rIns="91440" bIns="45720" rtlCol="0" anchor="t">
            <a:spAutoFit/>
          </a:bodyPr>
          <a:lstStyle/>
          <a:p>
            <a:pPr marL="257175" indent="-257175">
              <a:buBlip>
                <a:blip r:embed="rId3">
                  <a:extLst>
                    <a:ext uri="{96DAC541-7B7A-43D3-8B79-37D633B846F1}">
                      <asvg:svgBlip xmlns:asvg="http://schemas.microsoft.com/office/drawing/2016/SVG/main" r:embed="rId4"/>
                    </a:ext>
                  </a:extLst>
                </a:blip>
              </a:buBlip>
            </a:pPr>
            <a:r>
              <a:rPr lang="en-US" altLang="ko-KR" i="1" dirty="0">
                <a:solidFill>
                  <a:schemeClr val="tx1">
                    <a:lumMod val="75000"/>
                    <a:lumOff val="25000"/>
                  </a:schemeClr>
                </a:solidFill>
                <a:latin typeface="Calibri" panose="020F0502020204030204" pitchFamily="34" charset="0"/>
                <a:cs typeface="Calibri" panose="020F0502020204030204" pitchFamily="34" charset="0"/>
                <a:sym typeface="+mn-lt"/>
              </a:rPr>
              <a:t>N </a:t>
            </a:r>
            <a:r>
              <a:rPr lang="en-US" altLang="ko-KR" dirty="0">
                <a:solidFill>
                  <a:schemeClr val="tx1">
                    <a:lumMod val="75000"/>
                    <a:lumOff val="25000"/>
                  </a:schemeClr>
                </a:solidFill>
                <a:latin typeface="Calibri" panose="020F0502020204030204" pitchFamily="34" charset="0"/>
                <a:cs typeface="Calibri" panose="020F0502020204030204" pitchFamily="34" charset="0"/>
                <a:sym typeface="+mn-lt"/>
              </a:rPr>
              <a:t>= 523</a:t>
            </a:r>
            <a:endParaRPr lang="en-US" altLang="ko-KR" i="1" dirty="0">
              <a:solidFill>
                <a:schemeClr val="tx1">
                  <a:lumMod val="75000"/>
                  <a:lumOff val="25000"/>
                </a:schemeClr>
              </a:solidFill>
              <a:latin typeface="Calibri" panose="020F0502020204030204" pitchFamily="34" charset="0"/>
              <a:cs typeface="Calibri" panose="020F0502020204030204" pitchFamily="34" charset="0"/>
              <a:sym typeface="+mn-lt"/>
            </a:endParaRPr>
          </a:p>
          <a:p>
            <a:pPr marL="257175" indent="-257175">
              <a:buBlip>
                <a:blip r:embed="rId3">
                  <a:extLst>
                    <a:ext uri="{96DAC541-7B7A-43D3-8B79-37D633B846F1}">
                      <asvg:svgBlip xmlns:asvg="http://schemas.microsoft.com/office/drawing/2016/SVG/main" r:embed="rId4"/>
                    </a:ext>
                  </a:extLst>
                </a:blip>
              </a:buBlip>
            </a:pPr>
            <a:r>
              <a:rPr lang="en-US" altLang="ko-KR" dirty="0">
                <a:solidFill>
                  <a:schemeClr val="tx1">
                    <a:lumMod val="75000"/>
                    <a:lumOff val="25000"/>
                  </a:schemeClr>
                </a:solidFill>
                <a:latin typeface="Calibri" panose="020F0502020204030204" pitchFamily="34" charset="0"/>
                <a:cs typeface="Calibri" panose="020F0502020204030204" pitchFamily="34" charset="0"/>
                <a:sym typeface="+mn-lt"/>
              </a:rPr>
              <a:t>T0 (May 2020); </a:t>
            </a:r>
            <a:r>
              <a:rPr lang="en-US" altLang="ko-KR" i="1" dirty="0">
                <a:solidFill>
                  <a:schemeClr val="tx1">
                    <a:lumMod val="75000"/>
                    <a:lumOff val="25000"/>
                  </a:schemeClr>
                </a:solidFill>
                <a:latin typeface="Calibri" panose="020F0502020204030204" pitchFamily="34" charset="0"/>
                <a:cs typeface="Calibri" panose="020F0502020204030204" pitchFamily="34" charset="0"/>
                <a:sym typeface="+mn-lt"/>
              </a:rPr>
              <a:t>n</a:t>
            </a:r>
            <a:r>
              <a:rPr lang="en-US" altLang="ko-KR" dirty="0">
                <a:solidFill>
                  <a:schemeClr val="tx1">
                    <a:lumMod val="75000"/>
                    <a:lumOff val="25000"/>
                  </a:schemeClr>
                </a:solidFill>
                <a:latin typeface="Calibri" panose="020F0502020204030204" pitchFamily="34" charset="0"/>
                <a:cs typeface="Calibri" panose="020F0502020204030204" pitchFamily="34" charset="0"/>
                <a:sym typeface="+mn-lt"/>
              </a:rPr>
              <a:t> = 485</a:t>
            </a:r>
          </a:p>
          <a:p>
            <a:pPr marL="257175" indent="-257175">
              <a:buBlip>
                <a:blip r:embed="rId3">
                  <a:extLst>
                    <a:ext uri="{96DAC541-7B7A-43D3-8B79-37D633B846F1}">
                      <asvg:svgBlip xmlns:asvg="http://schemas.microsoft.com/office/drawing/2016/SVG/main" r:embed="rId4"/>
                    </a:ext>
                  </a:extLst>
                </a:blip>
              </a:buBlip>
            </a:pPr>
            <a:r>
              <a:rPr lang="en-US" altLang="ko-KR" dirty="0">
                <a:solidFill>
                  <a:schemeClr val="tx1">
                    <a:lumMod val="75000"/>
                    <a:lumOff val="25000"/>
                  </a:schemeClr>
                </a:solidFill>
                <a:latin typeface="Calibri" panose="020F0502020204030204" pitchFamily="34" charset="0"/>
                <a:cs typeface="Calibri" panose="020F0502020204030204" pitchFamily="34" charset="0"/>
                <a:sym typeface="+mn-lt"/>
              </a:rPr>
              <a:t>T1 (June 2020); </a:t>
            </a:r>
            <a:r>
              <a:rPr lang="en-US" altLang="ko-KR" i="1" dirty="0">
                <a:solidFill>
                  <a:schemeClr val="tx1">
                    <a:lumMod val="75000"/>
                    <a:lumOff val="25000"/>
                  </a:schemeClr>
                </a:solidFill>
                <a:latin typeface="Calibri" panose="020F0502020204030204" pitchFamily="34" charset="0"/>
                <a:cs typeface="Calibri" panose="020F0502020204030204" pitchFamily="34" charset="0"/>
                <a:sym typeface="+mn-lt"/>
              </a:rPr>
              <a:t>n</a:t>
            </a:r>
            <a:r>
              <a:rPr lang="en-US" altLang="ko-KR" dirty="0">
                <a:solidFill>
                  <a:schemeClr val="tx1">
                    <a:lumMod val="75000"/>
                    <a:lumOff val="25000"/>
                  </a:schemeClr>
                </a:solidFill>
                <a:latin typeface="Calibri" panose="020F0502020204030204" pitchFamily="34" charset="0"/>
                <a:cs typeface="Calibri" panose="020F0502020204030204" pitchFamily="34" charset="0"/>
                <a:sym typeface="+mn-lt"/>
              </a:rPr>
              <a:t> = 360</a:t>
            </a:r>
          </a:p>
          <a:p>
            <a:pPr marL="257175" indent="-257175">
              <a:buBlip>
                <a:blip r:embed="rId3">
                  <a:extLst>
                    <a:ext uri="{96DAC541-7B7A-43D3-8B79-37D633B846F1}">
                      <asvg:svgBlip xmlns:asvg="http://schemas.microsoft.com/office/drawing/2016/SVG/main" r:embed="rId4"/>
                    </a:ext>
                  </a:extLst>
                </a:blip>
              </a:buBlip>
            </a:pPr>
            <a:r>
              <a:rPr lang="en-US" altLang="ko-KR" dirty="0">
                <a:solidFill>
                  <a:schemeClr val="tx1">
                    <a:lumMod val="75000"/>
                    <a:lumOff val="25000"/>
                  </a:schemeClr>
                </a:solidFill>
                <a:latin typeface="Calibri"/>
                <a:ea typeface="맑은 고딕"/>
                <a:cs typeface="Calibri"/>
                <a:sym typeface="+mn-lt"/>
              </a:rPr>
              <a:t>T2 (July 2020); </a:t>
            </a:r>
            <a:r>
              <a:rPr lang="en-US" altLang="ko-KR" i="1" dirty="0">
                <a:solidFill>
                  <a:schemeClr val="tx1">
                    <a:lumMod val="75000"/>
                    <a:lumOff val="25000"/>
                  </a:schemeClr>
                </a:solidFill>
                <a:latin typeface="Calibri"/>
                <a:ea typeface="맑은 고딕"/>
                <a:cs typeface="Calibri"/>
                <a:sym typeface="+mn-lt"/>
              </a:rPr>
              <a:t>n </a:t>
            </a:r>
            <a:r>
              <a:rPr lang="en-US" altLang="ko-KR" dirty="0">
                <a:solidFill>
                  <a:schemeClr val="tx1">
                    <a:lumMod val="75000"/>
                    <a:lumOff val="25000"/>
                  </a:schemeClr>
                </a:solidFill>
                <a:latin typeface="Calibri"/>
                <a:ea typeface="맑은 고딕"/>
                <a:cs typeface="Calibri"/>
                <a:sym typeface="+mn-lt"/>
              </a:rPr>
              <a:t>= 266</a:t>
            </a:r>
            <a:endParaRPr lang="en-US" altLang="ko-KR" dirty="0">
              <a:solidFill>
                <a:schemeClr val="tx1">
                  <a:lumMod val="75000"/>
                  <a:lumOff val="25000"/>
                </a:schemeClr>
              </a:solidFill>
              <a:latin typeface="Calibri"/>
              <a:ea typeface="맑은 고딕"/>
              <a:cs typeface="Calibri"/>
            </a:endParaRPr>
          </a:p>
        </p:txBody>
      </p:sp>
      <p:sp>
        <p:nvSpPr>
          <p:cNvPr id="17" name="TextBox 16">
            <a:extLst>
              <a:ext uri="{FF2B5EF4-FFF2-40B4-BE49-F238E27FC236}">
                <a16:creationId xmlns:a16="http://schemas.microsoft.com/office/drawing/2014/main" id="{9B385931-686D-EDCC-DC91-887958B620EC}"/>
              </a:ext>
            </a:extLst>
          </p:cNvPr>
          <p:cNvSpPr txBox="1"/>
          <p:nvPr/>
        </p:nvSpPr>
        <p:spPr>
          <a:xfrm>
            <a:off x="5895779" y="3290499"/>
            <a:ext cx="3222174" cy="2308324"/>
          </a:xfrm>
          <a:prstGeom prst="rect">
            <a:avLst/>
          </a:prstGeom>
          <a:noFill/>
        </p:spPr>
        <p:txBody>
          <a:bodyPr wrap="square" rtlCol="0">
            <a:spAutoFit/>
          </a:bodyPr>
          <a:lstStyle/>
          <a:p>
            <a:pPr marL="257175" indent="-257175">
              <a:buBlip>
                <a:blip r:embed="rId3">
                  <a:extLst>
                    <a:ext uri="{96DAC541-7B7A-43D3-8B79-37D633B846F1}">
                      <asvg:svgBlip xmlns:asvg="http://schemas.microsoft.com/office/drawing/2016/SVG/main" r:embed="rId4"/>
                    </a:ext>
                  </a:extLst>
                </a:blip>
              </a:buBlip>
            </a:pPr>
            <a:r>
              <a:rPr lang="en-US" altLang="ko-KR" dirty="0">
                <a:solidFill>
                  <a:schemeClr val="tx1">
                    <a:lumMod val="75000"/>
                    <a:lumOff val="25000"/>
                  </a:schemeClr>
                </a:solidFill>
                <a:latin typeface="Calibri" panose="020F0502020204030204" pitchFamily="34" charset="0"/>
                <a:cs typeface="Calibri" panose="020F0502020204030204" pitchFamily="34" charset="0"/>
                <a:sym typeface="+mn-lt"/>
              </a:rPr>
              <a:t>Completion of all three surveys were not related to race, sex, or employment. </a:t>
            </a:r>
          </a:p>
          <a:p>
            <a:pPr marL="257175" indent="-257175">
              <a:buBlip>
                <a:blip r:embed="rId3">
                  <a:extLst>
                    <a:ext uri="{96DAC541-7B7A-43D3-8B79-37D633B846F1}">
                      <asvg:svgBlip xmlns:asvg="http://schemas.microsoft.com/office/drawing/2016/SVG/main" r:embed="rId4"/>
                    </a:ext>
                  </a:extLst>
                </a:blip>
              </a:buBlip>
            </a:pPr>
            <a:r>
              <a:rPr lang="en-US" altLang="ko-KR" dirty="0">
                <a:solidFill>
                  <a:schemeClr val="tx1">
                    <a:lumMod val="75000"/>
                    <a:lumOff val="25000"/>
                  </a:schemeClr>
                </a:solidFill>
                <a:latin typeface="Calibri" panose="020F0502020204030204" pitchFamily="34" charset="0"/>
                <a:cs typeface="Calibri" panose="020F0502020204030204" pitchFamily="34" charset="0"/>
                <a:sym typeface="+mn-lt"/>
              </a:rPr>
              <a:t>Completers more likely to identify as Hispanic/Latino at T1 and T2. </a:t>
            </a:r>
          </a:p>
          <a:p>
            <a:pPr marL="257175" indent="-257175">
              <a:buBlip>
                <a:blip r:embed="rId3">
                  <a:extLst>
                    <a:ext uri="{96DAC541-7B7A-43D3-8B79-37D633B846F1}">
                      <asvg:svgBlip xmlns:asvg="http://schemas.microsoft.com/office/drawing/2016/SVG/main" r:embed="rId4"/>
                    </a:ext>
                  </a:extLst>
                </a:blip>
              </a:buBlip>
            </a:pPr>
            <a:r>
              <a:rPr lang="en-US" altLang="ko-KR" dirty="0">
                <a:solidFill>
                  <a:schemeClr val="tx1">
                    <a:lumMod val="75000"/>
                    <a:lumOff val="25000"/>
                  </a:schemeClr>
                </a:solidFill>
                <a:latin typeface="Calibri" panose="020F0502020204030204" pitchFamily="34" charset="0"/>
                <a:cs typeface="Calibri" panose="020F0502020204030204" pitchFamily="34" charset="0"/>
                <a:sym typeface="+mn-lt"/>
              </a:rPr>
              <a:t>Completers more likely to identify as heterosexual at T2. </a:t>
            </a:r>
          </a:p>
        </p:txBody>
      </p:sp>
    </p:spTree>
    <p:extLst>
      <p:ext uri="{BB962C8B-B14F-4D97-AF65-F5344CB8AC3E}">
        <p14:creationId xmlns:p14="http://schemas.microsoft.com/office/powerpoint/2010/main" val="2300318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5" name="Rectangle 61">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63">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65665"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文本框 4">
            <a:extLst>
              <a:ext uri="{FF2B5EF4-FFF2-40B4-BE49-F238E27FC236}">
                <a16:creationId xmlns:a16="http://schemas.microsoft.com/office/drawing/2014/main" id="{CBBB3735-229C-4456-BAC9-9A134FD34622}"/>
              </a:ext>
            </a:extLst>
          </p:cNvPr>
          <p:cNvSpPr txBox="1"/>
          <p:nvPr/>
        </p:nvSpPr>
        <p:spPr>
          <a:xfrm>
            <a:off x="445770" y="1209086"/>
            <a:ext cx="2907636" cy="4064925"/>
          </a:xfrm>
          <a:prstGeom prst="rect">
            <a:avLst/>
          </a:prstGeom>
        </p:spPr>
        <p:txBody>
          <a:bodyPr vert="horz" lIns="91440" tIns="45720" rIns="91440" bIns="45720" rtlCol="0" anchor="ctr">
            <a:normAutofit/>
          </a:bodyPr>
          <a:lstStyle/>
          <a:p>
            <a:pPr>
              <a:lnSpc>
                <a:spcPct val="90000"/>
              </a:lnSpc>
              <a:spcBef>
                <a:spcPct val="0"/>
              </a:spcBef>
              <a:spcAft>
                <a:spcPts val="450"/>
              </a:spcAft>
            </a:pPr>
            <a:r>
              <a:rPr lang="en-US" altLang="zh-CN" sz="4400" kern="1200">
                <a:solidFill>
                  <a:schemeClr val="tx1"/>
                </a:solidFill>
                <a:latin typeface="+mj-lt"/>
                <a:ea typeface="+mj-ea"/>
                <a:cs typeface="+mj-cs"/>
                <a:sym typeface="+mn-lt"/>
              </a:rPr>
              <a:t>Method: Measures</a:t>
            </a:r>
          </a:p>
        </p:txBody>
      </p:sp>
      <p:grpSp>
        <p:nvGrpSpPr>
          <p:cNvPr id="127" name="Group 65">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125" y="2569464"/>
            <a:ext cx="181579" cy="1340860"/>
            <a:chOff x="56167" y="2761488"/>
            <a:chExt cx="242107" cy="1340860"/>
          </a:xfrm>
        </p:grpSpPr>
        <p:sp>
          <p:nvSpPr>
            <p:cNvPr id="128"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8" name="Rectangle 87">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9144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2" name="TextBox 55">
            <a:extLst>
              <a:ext uri="{FF2B5EF4-FFF2-40B4-BE49-F238E27FC236}">
                <a16:creationId xmlns:a16="http://schemas.microsoft.com/office/drawing/2014/main" id="{BF5F4F33-1FEA-876B-F7EF-562C4A3AE443}"/>
              </a:ext>
            </a:extLst>
          </p:cNvPr>
          <p:cNvGraphicFramePr/>
          <p:nvPr>
            <p:extLst>
              <p:ext uri="{D42A27DB-BD31-4B8C-83A1-F6EECF244321}">
                <p14:modId xmlns:p14="http://schemas.microsoft.com/office/powerpoint/2010/main" val="457615559"/>
              </p:ext>
            </p:extLst>
          </p:nvPr>
        </p:nvGraphicFramePr>
        <p:xfrm>
          <a:off x="3944325" y="370132"/>
          <a:ext cx="5157549" cy="5854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4777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a:extLst>
              <a:ext uri="{FF2B5EF4-FFF2-40B4-BE49-F238E27FC236}">
                <a16:creationId xmlns:a16="http://schemas.microsoft.com/office/drawing/2014/main" id="{CBA41309-EB87-96AF-E18E-41A4E58ED3AC}"/>
              </a:ext>
            </a:extLst>
          </p:cNvPr>
          <p:cNvSpPr txBox="1"/>
          <p:nvPr/>
        </p:nvSpPr>
        <p:spPr>
          <a:xfrm>
            <a:off x="2100124" y="591930"/>
            <a:ext cx="5058052" cy="588623"/>
          </a:xfrm>
          <a:prstGeom prst="rect">
            <a:avLst/>
          </a:prstGeom>
          <a:noFill/>
        </p:spPr>
        <p:txBody>
          <a:bodyPr wrap="none" lIns="68580" tIns="34290" rIns="68580" bIns="34290" rtlCol="0" anchor="t">
            <a:spAutoFit/>
          </a:bodyPr>
          <a:lstStyle/>
          <a:p>
            <a:pPr algn="ctr"/>
            <a:r>
              <a:rPr lang="en-US" altLang="zh-CN" sz="3375" dirty="0">
                <a:solidFill>
                  <a:schemeClr val="tx2">
                    <a:lumMod val="50000"/>
                  </a:schemeClr>
                </a:solidFill>
                <a:latin typeface="Segoe UI"/>
                <a:cs typeface="Segoe UI"/>
                <a:sym typeface="+mn-lt"/>
              </a:rPr>
              <a:t>Method: Analytic Strategy</a:t>
            </a:r>
            <a:endParaRPr lang="zh-CN" altLang="en-US" sz="3375" dirty="0">
              <a:solidFill>
                <a:schemeClr val="tx2">
                  <a:lumMod val="50000"/>
                </a:schemeClr>
              </a:solidFill>
              <a:latin typeface="Segoe UI" panose="020B0502040204020203" pitchFamily="34" charset="0"/>
              <a:cs typeface="Segoe UI" panose="020B0502040204020203" pitchFamily="34" charset="0"/>
              <a:sym typeface="+mn-lt"/>
            </a:endParaRPr>
          </a:p>
        </p:txBody>
      </p:sp>
      <p:sp>
        <p:nvSpPr>
          <p:cNvPr id="3" name="Text Placeholder 2">
            <a:extLst>
              <a:ext uri="{FF2B5EF4-FFF2-40B4-BE49-F238E27FC236}">
                <a16:creationId xmlns:a16="http://schemas.microsoft.com/office/drawing/2014/main" id="{3591A308-BAE6-F9FA-A8A3-62413E659CBE}"/>
              </a:ext>
            </a:extLst>
          </p:cNvPr>
          <p:cNvSpPr txBox="1">
            <a:spLocks/>
          </p:cNvSpPr>
          <p:nvPr/>
        </p:nvSpPr>
        <p:spPr>
          <a:xfrm>
            <a:off x="168941" y="1397205"/>
            <a:ext cx="4091081" cy="46251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包图简圆体" panose="02010601030101010101"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包图简圆体" panose="02010601030101010101"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包图简圆体" panose="02010601030101010101"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包图简圆体" panose="02010601030101010101"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包图简圆体" panose="02010601030101010101"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100" b="1" u="sng" dirty="0">
                <a:solidFill>
                  <a:schemeClr val="tx2">
                    <a:lumMod val="50000"/>
                  </a:schemeClr>
                </a:solidFill>
                <a:latin typeface="Segoe UI" panose="020B0502040204020203" pitchFamily="34" charset="0"/>
                <a:cs typeface="Segoe UI" panose="020B0502040204020203" pitchFamily="34" charset="0"/>
              </a:rPr>
              <a:t>Confirmatory Factor Analysis</a:t>
            </a:r>
          </a:p>
        </p:txBody>
      </p:sp>
      <p:sp>
        <p:nvSpPr>
          <p:cNvPr id="4" name="Content Placeholder 3">
            <a:extLst>
              <a:ext uri="{FF2B5EF4-FFF2-40B4-BE49-F238E27FC236}">
                <a16:creationId xmlns:a16="http://schemas.microsoft.com/office/drawing/2014/main" id="{948AC2F9-5033-E005-7B74-A2DEE67389B5}"/>
              </a:ext>
            </a:extLst>
          </p:cNvPr>
          <p:cNvSpPr txBox="1">
            <a:spLocks/>
          </p:cNvSpPr>
          <p:nvPr/>
        </p:nvSpPr>
        <p:spPr>
          <a:xfrm>
            <a:off x="94158" y="1859722"/>
            <a:ext cx="4240645" cy="363010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包图简圆体" panose="02010601030101010101"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包图简圆体" panose="02010601030101010101"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包图简圆体" panose="02010601030101010101"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包图简圆体" panose="02010601030101010101"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包图简圆体" panose="02010601030101010101"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a:buBlip>
                <a:blip r:embed="rId3">
                  <a:extLst>
                    <a:ext uri="{96DAC541-7B7A-43D3-8B79-37D633B846F1}">
                      <asvg:svgBlip xmlns:asvg="http://schemas.microsoft.com/office/drawing/2016/SVG/main" r:embed="rId4"/>
                    </a:ext>
                  </a:extLst>
                </a:blip>
              </a:buBlip>
            </a:pPr>
            <a:r>
              <a:rPr lang="en-US" altLang="ko-KR" sz="2000" dirty="0">
                <a:solidFill>
                  <a:schemeClr val="tx1">
                    <a:lumMod val="75000"/>
                    <a:lumOff val="25000"/>
                  </a:schemeClr>
                </a:solidFill>
                <a:latin typeface="Calibri" panose="020F0502020204030204" pitchFamily="34" charset="0"/>
                <a:cs typeface="Calibri" panose="020F0502020204030204" pitchFamily="34" charset="0"/>
                <a:sym typeface="+mn-lt"/>
              </a:rPr>
              <a:t>Predict a continuous, normally distributed item response for at least one latent factor score. </a:t>
            </a:r>
          </a:p>
          <a:p>
            <a:pPr marL="257175" indent="-257175">
              <a:buBlip>
                <a:blip r:embed="rId3">
                  <a:extLst>
                    <a:ext uri="{96DAC541-7B7A-43D3-8B79-37D633B846F1}">
                      <asvg:svgBlip xmlns:asvg="http://schemas.microsoft.com/office/drawing/2016/SVG/main" r:embed="rId4"/>
                    </a:ext>
                  </a:extLst>
                </a:blip>
              </a:buBlip>
            </a:pPr>
            <a:r>
              <a:rPr lang="en-US" altLang="ko-KR" sz="2000" b="1" dirty="0">
                <a:solidFill>
                  <a:schemeClr val="tx1">
                    <a:lumMod val="75000"/>
                    <a:lumOff val="25000"/>
                  </a:schemeClr>
                </a:solidFill>
                <a:latin typeface="Calibri" panose="020F0502020204030204" pitchFamily="34" charset="0"/>
                <a:cs typeface="Calibri" panose="020F0502020204030204" pitchFamily="34" charset="0"/>
                <a:sym typeface="+mn-lt"/>
              </a:rPr>
              <a:t>Parameters: </a:t>
            </a:r>
            <a:r>
              <a:rPr lang="en-US" altLang="ko-KR" sz="2000" dirty="0">
                <a:solidFill>
                  <a:schemeClr val="tx1">
                    <a:lumMod val="75000"/>
                    <a:lumOff val="25000"/>
                  </a:schemeClr>
                </a:solidFill>
                <a:latin typeface="Calibri" panose="020F0502020204030204" pitchFamily="34" charset="0"/>
                <a:cs typeface="Calibri" panose="020F0502020204030204" pitchFamily="34" charset="0"/>
                <a:sym typeface="+mn-lt"/>
              </a:rPr>
              <a:t>item intercept, factor loading, and residual variance. </a:t>
            </a:r>
          </a:p>
          <a:p>
            <a:pPr marL="257175" indent="-257175">
              <a:buBlip>
                <a:blip r:embed="rId3">
                  <a:extLst>
                    <a:ext uri="{96DAC541-7B7A-43D3-8B79-37D633B846F1}">
                      <asvg:svgBlip xmlns:asvg="http://schemas.microsoft.com/office/drawing/2016/SVG/main" r:embed="rId4"/>
                    </a:ext>
                  </a:extLst>
                </a:blip>
              </a:buBlip>
            </a:pPr>
            <a:r>
              <a:rPr lang="en-US" altLang="ko-KR" sz="2000" dirty="0">
                <a:solidFill>
                  <a:schemeClr val="tx1">
                    <a:lumMod val="75000"/>
                    <a:lumOff val="25000"/>
                  </a:schemeClr>
                </a:solidFill>
                <a:latin typeface="Calibri" panose="020F0502020204030204" pitchFamily="34" charset="0"/>
                <a:cs typeface="Calibri" panose="020F0502020204030204" pitchFamily="34" charset="0"/>
                <a:sym typeface="+mn-lt"/>
              </a:rPr>
              <a:t>Factor means and variances set to 0 and 1 respectively to estimate all parameters. </a:t>
            </a:r>
          </a:p>
          <a:p>
            <a:pPr marL="257175" indent="-257175">
              <a:buBlip>
                <a:blip r:embed="rId3">
                  <a:extLst>
                    <a:ext uri="{96DAC541-7B7A-43D3-8B79-37D633B846F1}">
                      <asvg:svgBlip xmlns:asvg="http://schemas.microsoft.com/office/drawing/2016/SVG/main" r:embed="rId4"/>
                    </a:ext>
                  </a:extLst>
                </a:blip>
              </a:buBlip>
            </a:pPr>
            <a:r>
              <a:rPr lang="en-US" altLang="ko-KR" sz="2000" dirty="0">
                <a:solidFill>
                  <a:schemeClr val="tx1">
                    <a:lumMod val="75000"/>
                    <a:lumOff val="25000"/>
                  </a:schemeClr>
                </a:solidFill>
                <a:latin typeface="Calibri" panose="020F0502020204030204" pitchFamily="34" charset="0"/>
                <a:cs typeface="Calibri" panose="020F0502020204030204" pitchFamily="34" charset="0"/>
                <a:sym typeface="+mn-lt"/>
              </a:rPr>
              <a:t>Robust full-information maximum likelihood (MLR) used to estimate all CFA models. </a:t>
            </a:r>
          </a:p>
        </p:txBody>
      </p:sp>
      <p:sp>
        <p:nvSpPr>
          <p:cNvPr id="5" name="Text Placeholder 5">
            <a:extLst>
              <a:ext uri="{FF2B5EF4-FFF2-40B4-BE49-F238E27FC236}">
                <a16:creationId xmlns:a16="http://schemas.microsoft.com/office/drawing/2014/main" id="{F72F7885-BB99-58C5-EF5F-117B23AFD4EF}"/>
              </a:ext>
            </a:extLst>
          </p:cNvPr>
          <p:cNvSpPr txBox="1">
            <a:spLocks/>
          </p:cNvSpPr>
          <p:nvPr/>
        </p:nvSpPr>
        <p:spPr>
          <a:xfrm>
            <a:off x="4325202" y="1374374"/>
            <a:ext cx="4733966" cy="508178"/>
          </a:xfrm>
          <a:prstGeom prst="rect">
            <a:avLst/>
          </a:prstGeom>
        </p:spPr>
        <p:txBody>
          <a:bodyPr lIns="91440" tIns="45720" rIns="91440" bIns="4572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包图简圆体" panose="02010601030101010101"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包图简圆体" panose="02010601030101010101"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包图简圆体" panose="02010601030101010101"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包图简圆体" panose="02010601030101010101"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包图简圆体" panose="02010601030101010101"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100" b="1" u="sng" dirty="0">
                <a:solidFill>
                  <a:schemeClr val="tx2">
                    <a:lumMod val="50000"/>
                  </a:schemeClr>
                </a:solidFill>
                <a:latin typeface="Segoe UI"/>
                <a:cs typeface="Segoe UI"/>
              </a:rPr>
              <a:t>Item Factor Analysis/IRT</a:t>
            </a:r>
            <a:endParaRPr lang="en-US" sz="2100" b="1" u="sng" dirty="0">
              <a:solidFill>
                <a:schemeClr val="tx2">
                  <a:lumMod val="50000"/>
                </a:schemeClr>
              </a:solidFill>
              <a:latin typeface="Segoe UI" panose="020B0502040204020203" pitchFamily="34" charset="0"/>
              <a:cs typeface="Segoe UI" panose="020B0502040204020203" pitchFamily="34" charset="0"/>
            </a:endParaRPr>
          </a:p>
        </p:txBody>
      </p:sp>
      <p:sp>
        <p:nvSpPr>
          <p:cNvPr id="6" name="Content Placeholder 6">
            <a:extLst>
              <a:ext uri="{FF2B5EF4-FFF2-40B4-BE49-F238E27FC236}">
                <a16:creationId xmlns:a16="http://schemas.microsoft.com/office/drawing/2014/main" id="{F2EA1C9F-A7AB-8BE1-8338-30CD2F00093D}"/>
              </a:ext>
            </a:extLst>
          </p:cNvPr>
          <p:cNvSpPr txBox="1">
            <a:spLocks/>
          </p:cNvSpPr>
          <p:nvPr/>
        </p:nvSpPr>
        <p:spPr>
          <a:xfrm>
            <a:off x="4236338" y="1859722"/>
            <a:ext cx="4851858" cy="342126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包图简圆体" panose="02010601030101010101"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包图简圆体" panose="02010601030101010101"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包图简圆体" panose="02010601030101010101"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包图简圆体" panose="02010601030101010101"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包图简圆体" panose="02010601030101010101"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a:buBlip>
                <a:blip r:embed="rId3">
                  <a:extLst>
                    <a:ext uri="{96DAC541-7B7A-43D3-8B79-37D633B846F1}">
                      <asvg:svgBlip xmlns:asvg="http://schemas.microsoft.com/office/drawing/2016/SVG/main" r:embed="rId4"/>
                    </a:ext>
                  </a:extLst>
                </a:blip>
              </a:buBlip>
            </a:pPr>
            <a:r>
              <a:rPr lang="en-US" altLang="ko-KR" sz="2000" dirty="0">
                <a:solidFill>
                  <a:schemeClr val="tx1">
                    <a:lumMod val="75000"/>
                    <a:lumOff val="25000"/>
                  </a:schemeClr>
                </a:solidFill>
                <a:latin typeface="Calibri" panose="020F0502020204030204" pitchFamily="34" charset="0"/>
                <a:cs typeface="Calibri" panose="020F0502020204030204" pitchFamily="34" charset="0"/>
                <a:sym typeface="+mn-lt"/>
              </a:rPr>
              <a:t>Predict the probability of each of </a:t>
            </a:r>
            <a:r>
              <a:rPr lang="en-US" altLang="ko-KR" sz="2000" i="1" dirty="0">
                <a:solidFill>
                  <a:schemeClr val="tx1">
                    <a:lumMod val="75000"/>
                    <a:lumOff val="25000"/>
                  </a:schemeClr>
                </a:solidFill>
                <a:latin typeface="Calibri" panose="020F0502020204030204" pitchFamily="34" charset="0"/>
                <a:cs typeface="Calibri" panose="020F0502020204030204" pitchFamily="34" charset="0"/>
                <a:sym typeface="+mn-lt"/>
              </a:rPr>
              <a:t>K </a:t>
            </a:r>
            <a:r>
              <a:rPr lang="en-US" altLang="ko-KR" sz="2000" dirty="0">
                <a:solidFill>
                  <a:schemeClr val="tx1">
                    <a:lumMod val="75000"/>
                    <a:lumOff val="25000"/>
                  </a:schemeClr>
                </a:solidFill>
                <a:latin typeface="Calibri" panose="020F0502020204030204" pitchFamily="34" charset="0"/>
                <a:cs typeface="Calibri" panose="020F0502020204030204" pitchFamily="34" charset="0"/>
                <a:sym typeface="+mn-lt"/>
              </a:rPr>
              <a:t>total response options using a cumulative link function and K-1 binary </a:t>
            </a:r>
            <a:r>
              <a:rPr lang="en-US" altLang="ko-KR" sz="2000" dirty="0" err="1">
                <a:solidFill>
                  <a:schemeClr val="tx1">
                    <a:lumMod val="75000"/>
                    <a:lumOff val="25000"/>
                  </a:schemeClr>
                </a:solidFill>
                <a:latin typeface="Calibri" panose="020F0502020204030204" pitchFamily="34" charset="0"/>
                <a:cs typeface="Calibri" panose="020F0502020204030204" pitchFamily="34" charset="0"/>
                <a:sym typeface="+mn-lt"/>
              </a:rPr>
              <a:t>submodels</a:t>
            </a:r>
            <a:r>
              <a:rPr lang="en-US" altLang="ko-KR" sz="2000" dirty="0">
                <a:solidFill>
                  <a:schemeClr val="tx1">
                    <a:lumMod val="75000"/>
                    <a:lumOff val="25000"/>
                  </a:schemeClr>
                </a:solidFill>
                <a:latin typeface="Calibri" panose="020F0502020204030204" pitchFamily="34" charset="0"/>
                <a:cs typeface="Calibri" panose="020F0502020204030204" pitchFamily="34" charset="0"/>
                <a:sym typeface="+mn-lt"/>
              </a:rPr>
              <a:t>. </a:t>
            </a:r>
          </a:p>
          <a:p>
            <a:pPr marL="257175" indent="-257175">
              <a:buBlip>
                <a:blip r:embed="rId3">
                  <a:extLst>
                    <a:ext uri="{96DAC541-7B7A-43D3-8B79-37D633B846F1}">
                      <asvg:svgBlip xmlns:asvg="http://schemas.microsoft.com/office/drawing/2016/SVG/main" r:embed="rId4"/>
                    </a:ext>
                  </a:extLst>
                </a:blip>
              </a:buBlip>
            </a:pPr>
            <a:r>
              <a:rPr lang="en-US" altLang="ko-KR" sz="2000" b="1" dirty="0">
                <a:solidFill>
                  <a:schemeClr val="tx1">
                    <a:lumMod val="75000"/>
                    <a:lumOff val="25000"/>
                  </a:schemeClr>
                </a:solidFill>
                <a:latin typeface="Calibri" panose="020F0502020204030204" pitchFamily="34" charset="0"/>
                <a:cs typeface="Calibri" panose="020F0502020204030204" pitchFamily="34" charset="0"/>
                <a:sym typeface="+mn-lt"/>
              </a:rPr>
              <a:t>Parameters: </a:t>
            </a:r>
            <a:r>
              <a:rPr lang="en-US" altLang="ko-KR" sz="2000" dirty="0">
                <a:solidFill>
                  <a:schemeClr val="tx1">
                    <a:lumMod val="75000"/>
                    <a:lumOff val="25000"/>
                  </a:schemeClr>
                </a:solidFill>
                <a:latin typeface="Calibri" panose="020F0502020204030204" pitchFamily="34" charset="0"/>
                <a:cs typeface="Calibri" panose="020F0502020204030204" pitchFamily="34" charset="0"/>
                <a:sym typeface="+mn-lt"/>
              </a:rPr>
              <a:t>all </a:t>
            </a:r>
            <a:r>
              <a:rPr lang="en-US" altLang="ko-KR" sz="2000" dirty="0" err="1">
                <a:solidFill>
                  <a:schemeClr val="tx1">
                    <a:lumMod val="75000"/>
                    <a:lumOff val="25000"/>
                  </a:schemeClr>
                </a:solidFill>
                <a:latin typeface="Calibri" panose="020F0502020204030204" pitchFamily="34" charset="0"/>
                <a:cs typeface="Calibri" panose="020F0502020204030204" pitchFamily="34" charset="0"/>
                <a:sym typeface="+mn-lt"/>
              </a:rPr>
              <a:t>submodels</a:t>
            </a:r>
            <a:r>
              <a:rPr lang="en-US" altLang="ko-KR" sz="2000" dirty="0">
                <a:solidFill>
                  <a:schemeClr val="tx1">
                    <a:lumMod val="75000"/>
                    <a:lumOff val="25000"/>
                  </a:schemeClr>
                </a:solidFill>
                <a:latin typeface="Calibri" panose="020F0502020204030204" pitchFamily="34" charset="0"/>
                <a:cs typeface="Calibri" panose="020F0502020204030204" pitchFamily="34" charset="0"/>
                <a:sym typeface="+mn-lt"/>
              </a:rPr>
              <a:t> for an item share 1 factor loading, but each </a:t>
            </a:r>
            <a:r>
              <a:rPr lang="en-US" altLang="ko-KR" sz="2000" dirty="0" err="1">
                <a:solidFill>
                  <a:schemeClr val="tx1">
                    <a:lumMod val="75000"/>
                    <a:lumOff val="25000"/>
                  </a:schemeClr>
                </a:solidFill>
                <a:latin typeface="Calibri" panose="020F0502020204030204" pitchFamily="34" charset="0"/>
                <a:cs typeface="Calibri" panose="020F0502020204030204" pitchFamily="34" charset="0"/>
                <a:sym typeface="+mn-lt"/>
              </a:rPr>
              <a:t>submodel</a:t>
            </a:r>
            <a:r>
              <a:rPr lang="en-US" altLang="ko-KR" sz="2000" dirty="0">
                <a:solidFill>
                  <a:schemeClr val="tx1">
                    <a:lumMod val="75000"/>
                    <a:lumOff val="25000"/>
                  </a:schemeClr>
                </a:solidFill>
                <a:latin typeface="Calibri" panose="020F0502020204030204" pitchFamily="34" charset="0"/>
                <a:cs typeface="Calibri" panose="020F0502020204030204" pitchFamily="34" charset="0"/>
                <a:sym typeface="+mn-lt"/>
              </a:rPr>
              <a:t> has their own threshold. </a:t>
            </a:r>
          </a:p>
          <a:p>
            <a:pPr marL="257175" indent="-257175">
              <a:buBlip>
                <a:blip r:embed="rId3">
                  <a:extLst>
                    <a:ext uri="{96DAC541-7B7A-43D3-8B79-37D633B846F1}">
                      <asvg:svgBlip xmlns:asvg="http://schemas.microsoft.com/office/drawing/2016/SVG/main" r:embed="rId4"/>
                    </a:ext>
                  </a:extLst>
                </a:blip>
              </a:buBlip>
            </a:pPr>
            <a:r>
              <a:rPr lang="en-US" altLang="ko-KR" sz="2000" dirty="0">
                <a:solidFill>
                  <a:schemeClr val="tx1">
                    <a:lumMod val="75000"/>
                    <a:lumOff val="25000"/>
                  </a:schemeClr>
                </a:solidFill>
                <a:latin typeface="Calibri" panose="020F0502020204030204" pitchFamily="34" charset="0"/>
                <a:cs typeface="Calibri" panose="020F0502020204030204" pitchFamily="34" charset="0"/>
                <a:sym typeface="+mn-lt"/>
              </a:rPr>
              <a:t>We also converted IFA parameters into IRT parameters of difficulty and discrimination. </a:t>
            </a:r>
          </a:p>
          <a:p>
            <a:pPr marL="257175" indent="-257175">
              <a:buBlip>
                <a:blip r:embed="rId3">
                  <a:extLst>
                    <a:ext uri="{96DAC541-7B7A-43D3-8B79-37D633B846F1}">
                      <asvg:svgBlip xmlns:asvg="http://schemas.microsoft.com/office/drawing/2016/SVG/main" r:embed="rId4"/>
                    </a:ext>
                  </a:extLst>
                </a:blip>
              </a:buBlip>
            </a:pPr>
            <a:r>
              <a:rPr lang="en-US" altLang="ko-KR" sz="2000" dirty="0">
                <a:solidFill>
                  <a:schemeClr val="tx1">
                    <a:lumMod val="75000"/>
                    <a:lumOff val="25000"/>
                  </a:schemeClr>
                </a:solidFill>
                <a:latin typeface="Calibri" panose="020F0502020204030204" pitchFamily="34" charset="0"/>
                <a:cs typeface="Calibri" panose="020F0502020204030204" pitchFamily="34" charset="0"/>
                <a:sym typeface="+mn-lt"/>
              </a:rPr>
              <a:t>Diagonally weighted least squares (WLSMV with a THETA parameterization that fixed item residual variances to 1) used to estimate all IFA models. </a:t>
            </a:r>
          </a:p>
        </p:txBody>
      </p:sp>
    </p:spTree>
    <p:extLst>
      <p:ext uri="{BB962C8B-B14F-4D97-AF65-F5344CB8AC3E}">
        <p14:creationId xmlns:p14="http://schemas.microsoft.com/office/powerpoint/2010/main" val="281577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BBB3735-229C-4456-BAC9-9A134FD34622}"/>
              </a:ext>
            </a:extLst>
          </p:cNvPr>
          <p:cNvSpPr txBox="1"/>
          <p:nvPr/>
        </p:nvSpPr>
        <p:spPr>
          <a:xfrm>
            <a:off x="504090" y="1326693"/>
            <a:ext cx="8135817" cy="588623"/>
          </a:xfrm>
          <a:prstGeom prst="rect">
            <a:avLst/>
          </a:prstGeom>
          <a:noFill/>
        </p:spPr>
        <p:txBody>
          <a:bodyPr wrap="none" lIns="68580" tIns="34290" rIns="68580" bIns="34290" rtlCol="0" anchor="t">
            <a:spAutoFit/>
          </a:bodyPr>
          <a:lstStyle/>
          <a:p>
            <a:pPr algn="ctr"/>
            <a:r>
              <a:rPr lang="en-US" altLang="zh-CN" sz="3375" dirty="0">
                <a:solidFill>
                  <a:schemeClr val="tx2">
                    <a:lumMod val="50000"/>
                  </a:schemeClr>
                </a:solidFill>
                <a:latin typeface="Segoe UI"/>
                <a:cs typeface="Segoe UI"/>
                <a:sym typeface="+mn-lt"/>
              </a:rPr>
              <a:t>Results: Dimensionality and Scale Revision</a:t>
            </a:r>
            <a:endParaRPr lang="zh-CN" altLang="en-US" sz="3375" dirty="0">
              <a:solidFill>
                <a:schemeClr val="tx2">
                  <a:lumMod val="50000"/>
                </a:schemeClr>
              </a:solidFill>
              <a:latin typeface="Segoe UI" panose="020B0502040204020203" pitchFamily="34" charset="0"/>
              <a:cs typeface="Segoe UI" panose="020B0502040204020203" pitchFamily="34" charset="0"/>
              <a:sym typeface="+mn-lt"/>
            </a:endParaRPr>
          </a:p>
        </p:txBody>
      </p:sp>
      <p:sp>
        <p:nvSpPr>
          <p:cNvPr id="56" name="TextBox 55">
            <a:extLst>
              <a:ext uri="{FF2B5EF4-FFF2-40B4-BE49-F238E27FC236}">
                <a16:creationId xmlns:a16="http://schemas.microsoft.com/office/drawing/2014/main" id="{4CF39EE5-16CC-8E8B-434F-499C2D482200}"/>
              </a:ext>
            </a:extLst>
          </p:cNvPr>
          <p:cNvSpPr txBox="1"/>
          <p:nvPr/>
        </p:nvSpPr>
        <p:spPr>
          <a:xfrm>
            <a:off x="366940" y="2041923"/>
            <a:ext cx="8410119" cy="3554819"/>
          </a:xfrm>
          <a:prstGeom prst="rect">
            <a:avLst/>
          </a:prstGeom>
          <a:noFill/>
        </p:spPr>
        <p:txBody>
          <a:bodyPr wrap="square" rtlCol="0">
            <a:spAutoFit/>
          </a:bodyPr>
          <a:lstStyle/>
          <a:p>
            <a:pPr marL="257175" indent="-257175">
              <a:buBlip>
                <a:blip r:embed="rId3">
                  <a:extLst>
                    <a:ext uri="{96DAC541-7B7A-43D3-8B79-37D633B846F1}">
                      <asvg:svgBlip xmlns:asvg="http://schemas.microsoft.com/office/drawing/2016/SVG/main" r:embed="rId4"/>
                    </a:ext>
                  </a:extLst>
                </a:blip>
              </a:buBlip>
            </a:pPr>
            <a:r>
              <a:rPr lang="en-US" altLang="ko-KR" sz="2250" dirty="0">
                <a:solidFill>
                  <a:schemeClr val="bg2">
                    <a:lumMod val="10000"/>
                  </a:schemeClr>
                </a:solidFill>
                <a:latin typeface="Calibri" panose="020F0502020204030204" pitchFamily="34" charset="0"/>
                <a:cs typeface="Calibri" panose="020F0502020204030204" pitchFamily="34" charset="0"/>
                <a:sym typeface="+mn-lt"/>
              </a:rPr>
              <a:t>We first tested the extent to which covariances between items of the 23-item CompACT at T0 could be predicted by the 3 hypothesized factors (i.e., OE, BA, and VA)</a:t>
            </a:r>
          </a:p>
          <a:p>
            <a:pPr marL="257175" indent="-257175">
              <a:buBlip>
                <a:blip r:embed="rId3">
                  <a:extLst>
                    <a:ext uri="{96DAC541-7B7A-43D3-8B79-37D633B846F1}">
                      <asvg:svgBlip xmlns:asvg="http://schemas.microsoft.com/office/drawing/2016/SVG/main" r:embed="rId4"/>
                    </a:ext>
                  </a:extLst>
                </a:blip>
              </a:buBlip>
            </a:pPr>
            <a:r>
              <a:rPr lang="en-US" altLang="ko-KR" sz="2250" dirty="0">
                <a:solidFill>
                  <a:schemeClr val="bg2">
                    <a:lumMod val="10000"/>
                  </a:schemeClr>
                </a:solidFill>
                <a:latin typeface="Calibri" panose="020F0502020204030204" pitchFamily="34" charset="0"/>
                <a:cs typeface="Calibri" panose="020F0502020204030204" pitchFamily="34" charset="0"/>
                <a:sym typeface="+mn-lt"/>
              </a:rPr>
              <a:t>Found poor model fit by every index using both CFA and IFA. </a:t>
            </a:r>
          </a:p>
          <a:p>
            <a:pPr marL="257175" indent="-257175">
              <a:buBlip>
                <a:blip r:embed="rId3">
                  <a:extLst>
                    <a:ext uri="{96DAC541-7B7A-43D3-8B79-37D633B846F1}">
                      <asvg:svgBlip xmlns:asvg="http://schemas.microsoft.com/office/drawing/2016/SVG/main" r:embed="rId4"/>
                    </a:ext>
                  </a:extLst>
                </a:blip>
              </a:buBlip>
            </a:pPr>
            <a:r>
              <a:rPr lang="en-US" altLang="ko-KR" sz="2250" b="1" dirty="0">
                <a:solidFill>
                  <a:schemeClr val="bg2">
                    <a:lumMod val="10000"/>
                  </a:schemeClr>
                </a:solidFill>
                <a:latin typeface="Calibri" panose="020F0502020204030204" pitchFamily="34" charset="0"/>
                <a:cs typeface="Calibri" panose="020F0502020204030204" pitchFamily="34" charset="0"/>
                <a:sym typeface="+mn-lt"/>
              </a:rPr>
              <a:t>Three</a:t>
            </a:r>
            <a:r>
              <a:rPr lang="en-US" altLang="ko-KR" sz="2250" dirty="0">
                <a:solidFill>
                  <a:schemeClr val="bg2">
                    <a:lumMod val="10000"/>
                  </a:schemeClr>
                </a:solidFill>
                <a:latin typeface="Calibri" panose="020F0502020204030204" pitchFamily="34" charset="0"/>
                <a:cs typeface="Calibri" panose="020F0502020204030204" pitchFamily="34" charset="0"/>
                <a:sym typeface="+mn-lt"/>
              </a:rPr>
              <a:t> design issues may have contributed to model misfit: </a:t>
            </a:r>
          </a:p>
          <a:p>
            <a:pPr marL="600075" lvl="1" indent="-257175">
              <a:buBlip>
                <a:blip r:embed="rId3">
                  <a:extLst>
                    <a:ext uri="{96DAC541-7B7A-43D3-8B79-37D633B846F1}">
                      <asvg:svgBlip xmlns:asvg="http://schemas.microsoft.com/office/drawing/2016/SVG/main" r:embed="rId4"/>
                    </a:ext>
                  </a:extLst>
                </a:blip>
              </a:buBlip>
            </a:pPr>
            <a:r>
              <a:rPr lang="en-US" altLang="ko-KR" sz="2250" dirty="0">
                <a:solidFill>
                  <a:schemeClr val="bg2">
                    <a:lumMod val="10000"/>
                  </a:schemeClr>
                </a:solidFill>
                <a:latin typeface="Calibri" panose="020F0502020204030204" pitchFamily="34" charset="0"/>
                <a:cs typeface="Calibri" panose="020F0502020204030204" pitchFamily="34" charset="0"/>
                <a:sym typeface="+mn-lt"/>
              </a:rPr>
              <a:t>Uneven use of positive or negative wording across factors,</a:t>
            </a:r>
          </a:p>
          <a:p>
            <a:pPr marL="600075" lvl="1" indent="-257175">
              <a:buBlip>
                <a:blip r:embed="rId3">
                  <a:extLst>
                    <a:ext uri="{96DAC541-7B7A-43D3-8B79-37D633B846F1}">
                      <asvg:svgBlip xmlns:asvg="http://schemas.microsoft.com/office/drawing/2016/SVG/main" r:embed="rId4"/>
                    </a:ext>
                  </a:extLst>
                </a:blip>
              </a:buBlip>
            </a:pPr>
            <a:r>
              <a:rPr lang="en-US" altLang="ko-KR" sz="2250" dirty="0">
                <a:solidFill>
                  <a:schemeClr val="bg2">
                    <a:lumMod val="10000"/>
                  </a:schemeClr>
                </a:solidFill>
                <a:latin typeface="Calibri" panose="020F0502020204030204" pitchFamily="34" charset="0"/>
                <a:cs typeface="Calibri" panose="020F0502020204030204" pitchFamily="34" charset="0"/>
                <a:sym typeface="+mn-lt"/>
              </a:rPr>
              <a:t>Redundancy in content,</a:t>
            </a:r>
          </a:p>
          <a:p>
            <a:pPr marL="600075" lvl="1" indent="-257175">
              <a:buBlip>
                <a:blip r:embed="rId3">
                  <a:extLst>
                    <a:ext uri="{96DAC541-7B7A-43D3-8B79-37D633B846F1}">
                      <asvg:svgBlip xmlns:asvg="http://schemas.microsoft.com/office/drawing/2016/SVG/main" r:embed="rId4"/>
                    </a:ext>
                  </a:extLst>
                </a:blip>
              </a:buBlip>
            </a:pPr>
            <a:r>
              <a:rPr lang="en-US" altLang="ko-KR" sz="2250" dirty="0">
                <a:solidFill>
                  <a:schemeClr val="bg2">
                    <a:lumMod val="10000"/>
                  </a:schemeClr>
                </a:solidFill>
                <a:latin typeface="Calibri" panose="020F0502020204030204" pitchFamily="34" charset="0"/>
                <a:cs typeface="Calibri" panose="020F0502020204030204" pitchFamily="34" charset="0"/>
                <a:sym typeface="+mn-lt"/>
              </a:rPr>
              <a:t>Interpretability of item content (e.g., “thoughts are just thoughts”).</a:t>
            </a:r>
          </a:p>
          <a:p>
            <a:pPr marL="342900" lvl="1"/>
            <a:endParaRPr lang="ko-KR" altLang="en-US" sz="2250" dirty="0">
              <a:solidFill>
                <a:schemeClr val="tx2">
                  <a:lumMod val="50000"/>
                </a:schemeClr>
              </a:solidFill>
              <a:latin typeface="Calibri" panose="020F0502020204030204" pitchFamily="34" charset="0"/>
              <a:cs typeface="Calibri" panose="020F0502020204030204" pitchFamily="34" charset="0"/>
              <a:sym typeface="+mn-lt"/>
            </a:endParaRPr>
          </a:p>
        </p:txBody>
      </p:sp>
    </p:spTree>
    <p:extLst>
      <p:ext uri="{BB962C8B-B14F-4D97-AF65-F5344CB8AC3E}">
        <p14:creationId xmlns:p14="http://schemas.microsoft.com/office/powerpoint/2010/main" val="256779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0AF76F-1817-390F-131A-E19C8BF3F85A}"/>
              </a:ext>
            </a:extLst>
          </p:cNvPr>
          <p:cNvPicPr>
            <a:picLocks noChangeAspect="1"/>
          </p:cNvPicPr>
          <p:nvPr/>
        </p:nvPicPr>
        <p:blipFill>
          <a:blip r:embed="rId3"/>
          <a:stretch>
            <a:fillRect/>
          </a:stretch>
        </p:blipFill>
        <p:spPr>
          <a:xfrm>
            <a:off x="42862" y="719137"/>
            <a:ext cx="9058275" cy="5419725"/>
          </a:xfrm>
          <a:prstGeom prst="rect">
            <a:avLst/>
          </a:prstGeom>
        </p:spPr>
      </p:pic>
    </p:spTree>
    <p:extLst>
      <p:ext uri="{BB962C8B-B14F-4D97-AF65-F5344CB8AC3E}">
        <p14:creationId xmlns:p14="http://schemas.microsoft.com/office/powerpoint/2010/main" val="1215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21212AF-FFBB-D5C5-F18A-01F47F5505D1}"/>
              </a:ext>
            </a:extLst>
          </p:cNvPr>
          <p:cNvPicPr>
            <a:picLocks noChangeAspect="1"/>
          </p:cNvPicPr>
          <p:nvPr/>
        </p:nvPicPr>
        <p:blipFill>
          <a:blip r:embed="rId2"/>
          <a:stretch>
            <a:fillRect/>
          </a:stretch>
        </p:blipFill>
        <p:spPr>
          <a:xfrm>
            <a:off x="42862" y="719137"/>
            <a:ext cx="9058275" cy="5419725"/>
          </a:xfrm>
          <a:prstGeom prst="rect">
            <a:avLst/>
          </a:prstGeom>
        </p:spPr>
      </p:pic>
    </p:spTree>
    <p:extLst>
      <p:ext uri="{BB962C8B-B14F-4D97-AF65-F5344CB8AC3E}">
        <p14:creationId xmlns:p14="http://schemas.microsoft.com/office/powerpoint/2010/main" val="138787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2" descr="A picture containing text, vector graphics, toy, doll&#10;&#10;Description automatically generated">
            <a:extLst>
              <a:ext uri="{FF2B5EF4-FFF2-40B4-BE49-F238E27FC236}">
                <a16:creationId xmlns:a16="http://schemas.microsoft.com/office/drawing/2014/main" id="{447133C4-6BDE-673F-F531-B64419CCA0FC}"/>
              </a:ext>
            </a:extLst>
          </p:cNvPr>
          <p:cNvPicPr>
            <a:picLocks noChangeAspect="1"/>
          </p:cNvPicPr>
          <p:nvPr/>
        </p:nvPicPr>
        <p:blipFill>
          <a:blip r:embed="rId3"/>
          <a:stretch>
            <a:fillRect/>
          </a:stretch>
        </p:blipFill>
        <p:spPr>
          <a:xfrm>
            <a:off x="2134255" y="1717243"/>
            <a:ext cx="4337564" cy="3621998"/>
          </a:xfrm>
          <a:prstGeom prst="rect">
            <a:avLst/>
          </a:prstGeom>
        </p:spPr>
      </p:pic>
    </p:spTree>
    <p:extLst>
      <p:ext uri="{BB962C8B-B14F-4D97-AF65-F5344CB8AC3E}">
        <p14:creationId xmlns:p14="http://schemas.microsoft.com/office/powerpoint/2010/main" val="1839338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DEB2B1-2DCD-E9EB-54C0-B84F7718E315}"/>
              </a:ext>
            </a:extLst>
          </p:cNvPr>
          <p:cNvPicPr>
            <a:picLocks noChangeAspect="1"/>
          </p:cNvPicPr>
          <p:nvPr/>
        </p:nvPicPr>
        <p:blipFill>
          <a:blip r:embed="rId3"/>
          <a:stretch>
            <a:fillRect/>
          </a:stretch>
        </p:blipFill>
        <p:spPr>
          <a:xfrm>
            <a:off x="42862" y="719137"/>
            <a:ext cx="9058275" cy="5419725"/>
          </a:xfrm>
          <a:prstGeom prst="rect">
            <a:avLst/>
          </a:prstGeom>
        </p:spPr>
      </p:pic>
    </p:spTree>
    <p:extLst>
      <p:ext uri="{BB962C8B-B14F-4D97-AF65-F5344CB8AC3E}">
        <p14:creationId xmlns:p14="http://schemas.microsoft.com/office/powerpoint/2010/main" val="39018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BBB3735-229C-4456-BAC9-9A134FD34622}"/>
              </a:ext>
            </a:extLst>
          </p:cNvPr>
          <p:cNvSpPr txBox="1"/>
          <p:nvPr/>
        </p:nvSpPr>
        <p:spPr>
          <a:xfrm>
            <a:off x="939256" y="5911012"/>
            <a:ext cx="7261412" cy="554910"/>
          </a:xfrm>
          <a:prstGeom prst="rect">
            <a:avLst/>
          </a:prstGeom>
        </p:spPr>
        <p:txBody>
          <a:bodyPr vert="horz" lIns="68580" tIns="34290" rIns="68580" bIns="34290" rtlCol="0" anchor="b">
            <a:normAutofit/>
          </a:bodyPr>
          <a:lstStyle/>
          <a:p>
            <a:pPr algn="ctr">
              <a:lnSpc>
                <a:spcPct val="90000"/>
              </a:lnSpc>
              <a:spcBef>
                <a:spcPct val="0"/>
              </a:spcBef>
              <a:spcAft>
                <a:spcPts val="450"/>
              </a:spcAft>
            </a:pPr>
            <a:r>
              <a:rPr lang="en-US" altLang="zh-CN" sz="3375" dirty="0">
                <a:solidFill>
                  <a:srgbClr val="4A5A69"/>
                </a:solidFill>
                <a:latin typeface="Segoe UI" panose="020B0502040204020203" pitchFamily="34" charset="0"/>
                <a:ea typeface="+mj-ea"/>
                <a:cs typeface="Segoe UI" panose="020B0502040204020203" pitchFamily="34" charset="0"/>
                <a:sym typeface="+mn-lt"/>
              </a:rPr>
              <a:t>The CompACT-15</a:t>
            </a:r>
          </a:p>
        </p:txBody>
      </p:sp>
      <p:pic>
        <p:nvPicPr>
          <p:cNvPr id="1026" name="Picture 2">
            <a:extLst>
              <a:ext uri="{FF2B5EF4-FFF2-40B4-BE49-F238E27FC236}">
                <a16:creationId xmlns:a16="http://schemas.microsoft.com/office/drawing/2014/main" id="{5CB3E536-E61D-2764-BD4B-018D340619A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858" y="585245"/>
            <a:ext cx="9076199" cy="5152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92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BBB3735-229C-4456-BAC9-9A134FD34622}"/>
              </a:ext>
            </a:extLst>
          </p:cNvPr>
          <p:cNvSpPr txBox="1"/>
          <p:nvPr/>
        </p:nvSpPr>
        <p:spPr>
          <a:xfrm>
            <a:off x="978612" y="1800530"/>
            <a:ext cx="7186776" cy="588623"/>
          </a:xfrm>
          <a:prstGeom prst="rect">
            <a:avLst/>
          </a:prstGeom>
          <a:noFill/>
        </p:spPr>
        <p:txBody>
          <a:bodyPr wrap="none" lIns="68580" tIns="34290" rIns="68580" bIns="34290" rtlCol="0" anchor="t">
            <a:spAutoFit/>
          </a:bodyPr>
          <a:lstStyle/>
          <a:p>
            <a:pPr algn="ctr"/>
            <a:r>
              <a:rPr lang="en-US" altLang="zh-CN" sz="3375" dirty="0">
                <a:solidFill>
                  <a:schemeClr val="tx2">
                    <a:lumMod val="50000"/>
                  </a:schemeClr>
                </a:solidFill>
                <a:latin typeface="Segoe UI"/>
                <a:cs typeface="Segoe UI"/>
                <a:sym typeface="+mn-lt"/>
              </a:rPr>
              <a:t>Results: CompACT-15 Dimensionality</a:t>
            </a:r>
            <a:endParaRPr lang="zh-CN" altLang="en-US" sz="3375" dirty="0">
              <a:solidFill>
                <a:schemeClr val="tx2">
                  <a:lumMod val="50000"/>
                </a:schemeClr>
              </a:solidFill>
              <a:latin typeface="Segoe UI" panose="020B0502040204020203" pitchFamily="34" charset="0"/>
              <a:cs typeface="Segoe UI" panose="020B0502040204020203" pitchFamily="34" charset="0"/>
              <a:sym typeface="+mn-lt"/>
            </a:endParaRPr>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4CF39EE5-16CC-8E8B-434F-499C2D482200}"/>
                  </a:ext>
                </a:extLst>
              </p:cNvPr>
              <p:cNvSpPr txBox="1"/>
              <p:nvPr/>
            </p:nvSpPr>
            <p:spPr>
              <a:xfrm>
                <a:off x="450350" y="2497976"/>
                <a:ext cx="8243300" cy="1862048"/>
              </a:xfrm>
              <a:prstGeom prst="rect">
                <a:avLst/>
              </a:prstGeom>
              <a:noFill/>
            </p:spPr>
            <p:txBody>
              <a:bodyPr wrap="square" rtlCol="0">
                <a:spAutoFit/>
              </a:bodyPr>
              <a:lstStyle/>
              <a:p>
                <a:pPr marL="257175" indent="-257175">
                  <a:buBlip>
                    <a:blip r:embed="rId2">
                      <a:extLst>
                        <a:ext uri="{96DAC541-7B7A-43D3-8B79-37D633B846F1}">
                          <asvg:svgBlip xmlns:asvg="http://schemas.microsoft.com/office/drawing/2016/SVG/main" r:embed="rId3"/>
                        </a:ext>
                      </a:extLst>
                    </a:blip>
                  </a:buBlip>
                </a:pPr>
                <a:r>
                  <a:rPr lang="en-US" altLang="ko-KR" sz="2300" dirty="0">
                    <a:solidFill>
                      <a:schemeClr val="tx2">
                        <a:lumMod val="50000"/>
                      </a:schemeClr>
                    </a:solidFill>
                    <a:latin typeface="Calibri" panose="020F0502020204030204" pitchFamily="34" charset="0"/>
                    <a:cs typeface="Calibri" panose="020F0502020204030204" pitchFamily="34" charset="0"/>
                    <a:sym typeface="+mn-lt"/>
                  </a:rPr>
                  <a:t>The CompACT-15 demonstrated good fit, without cross-loadings or residual covariances by most fit indices using both CFA and IFA. </a:t>
                </a:r>
              </a:p>
              <a:p>
                <a:pPr marL="257175" indent="-257175">
                  <a:buBlip>
                    <a:blip r:embed="rId2">
                      <a:extLst>
                        <a:ext uri="{96DAC541-7B7A-43D3-8B79-37D633B846F1}">
                          <asvg:svgBlip xmlns:asvg="http://schemas.microsoft.com/office/drawing/2016/SVG/main" r:embed="rId3"/>
                        </a:ext>
                      </a:extLst>
                    </a:blip>
                  </a:buBlip>
                </a:pPr>
                <a:r>
                  <a:rPr lang="en-US" altLang="ko-KR" sz="2300" dirty="0">
                    <a:solidFill>
                      <a:schemeClr val="tx2">
                        <a:lumMod val="50000"/>
                      </a:schemeClr>
                    </a:solidFill>
                    <a:latin typeface="Calibri" panose="020F0502020204030204" pitchFamily="34" charset="0"/>
                    <a:cs typeface="Calibri" panose="020F0502020204030204" pitchFamily="34" charset="0"/>
                    <a:sym typeface="+mn-lt"/>
                  </a:rPr>
                  <a:t>Standardized loadings ranged from .66 to .89. </a:t>
                </a:r>
              </a:p>
              <a:p>
                <a:pPr marL="257175" indent="-257175">
                  <a:buBlip>
                    <a:blip r:embed="rId2">
                      <a:extLst>
                        <a:ext uri="{96DAC541-7B7A-43D3-8B79-37D633B846F1}">
                          <asvg:svgBlip xmlns:asvg="http://schemas.microsoft.com/office/drawing/2016/SVG/main" r:embed="rId3"/>
                        </a:ext>
                      </a:extLst>
                    </a:blip>
                  </a:buBlip>
                </a:pPr>
                <a:r>
                  <a:rPr lang="en-US" altLang="ko-KR" sz="2300" dirty="0">
                    <a:solidFill>
                      <a:schemeClr val="tx2">
                        <a:lumMod val="50000"/>
                      </a:schemeClr>
                    </a:solidFill>
                    <a:latin typeface="Calibri" panose="020F0502020204030204" pitchFamily="34" charset="0"/>
                    <a:cs typeface="Calibri" panose="020F0502020204030204" pitchFamily="34" charset="0"/>
                    <a:sym typeface="+mn-lt"/>
                  </a:rPr>
                  <a:t>OE and BA factors were strongly related (</a:t>
                </a:r>
                <a14:m>
                  <m:oMath xmlns:m="http://schemas.openxmlformats.org/officeDocument/2006/math">
                    <m:r>
                      <a:rPr lang="en-US" altLang="ko-KR" sz="2300" i="1">
                        <a:solidFill>
                          <a:schemeClr val="tx2">
                            <a:lumMod val="50000"/>
                          </a:schemeClr>
                        </a:solidFill>
                        <a:latin typeface="Cambria Math" panose="02040503050406030204" pitchFamily="18" charset="0"/>
                        <a:cs typeface="Calibri" panose="020F0502020204030204" pitchFamily="34" charset="0"/>
                        <a:sym typeface="+mn-lt"/>
                      </a:rPr>
                      <m:t>𝑟</m:t>
                    </m:r>
                    <m:r>
                      <a:rPr lang="en-US" altLang="ko-KR" sz="2300" i="1">
                        <a:solidFill>
                          <a:schemeClr val="tx2">
                            <a:lumMod val="50000"/>
                          </a:schemeClr>
                        </a:solidFill>
                        <a:latin typeface="Cambria Math" panose="02040503050406030204" pitchFamily="18" charset="0"/>
                        <a:cs typeface="Calibri" panose="020F0502020204030204" pitchFamily="34" charset="0"/>
                        <a:sym typeface="+mn-lt"/>
                      </a:rPr>
                      <m:t>≈.7</m:t>
                    </m:r>
                  </m:oMath>
                </a14:m>
                <a:r>
                  <a:rPr lang="en-US" altLang="ko-KR" sz="2300" dirty="0">
                    <a:solidFill>
                      <a:schemeClr val="tx2">
                        <a:lumMod val="50000"/>
                      </a:schemeClr>
                    </a:solidFill>
                    <a:latin typeface="Calibri" panose="020F0502020204030204" pitchFamily="34" charset="0"/>
                    <a:cs typeface="Calibri" panose="020F0502020204030204" pitchFamily="34" charset="0"/>
                    <a:sym typeface="+mn-lt"/>
                  </a:rPr>
                  <a:t>), but VA was less related to OE (</a:t>
                </a:r>
                <a14:m>
                  <m:oMath xmlns:m="http://schemas.openxmlformats.org/officeDocument/2006/math">
                    <m:r>
                      <a:rPr lang="en-US" altLang="ko-KR" sz="2300" i="1">
                        <a:solidFill>
                          <a:schemeClr val="tx2">
                            <a:lumMod val="50000"/>
                          </a:schemeClr>
                        </a:solidFill>
                        <a:latin typeface="Cambria Math" panose="02040503050406030204" pitchFamily="18" charset="0"/>
                        <a:cs typeface="Calibri" panose="020F0502020204030204" pitchFamily="34" charset="0"/>
                        <a:sym typeface="+mn-lt"/>
                      </a:rPr>
                      <m:t>𝑟</m:t>
                    </m:r>
                    <m:r>
                      <a:rPr lang="en-US" altLang="ko-KR" sz="2300" i="1">
                        <a:solidFill>
                          <a:schemeClr val="tx2">
                            <a:lumMod val="50000"/>
                          </a:schemeClr>
                        </a:solidFill>
                        <a:latin typeface="Cambria Math" panose="02040503050406030204" pitchFamily="18" charset="0"/>
                        <a:cs typeface="Calibri" panose="020F0502020204030204" pitchFamily="34" charset="0"/>
                        <a:sym typeface="+mn-lt"/>
                      </a:rPr>
                      <m:t>≈.1</m:t>
                    </m:r>
                  </m:oMath>
                </a14:m>
                <a:r>
                  <a:rPr lang="en-US" altLang="ko-KR" sz="2300" dirty="0">
                    <a:solidFill>
                      <a:schemeClr val="tx2">
                        <a:lumMod val="50000"/>
                      </a:schemeClr>
                    </a:solidFill>
                    <a:latin typeface="Calibri" panose="020F0502020204030204" pitchFamily="34" charset="0"/>
                    <a:cs typeface="Calibri" panose="020F0502020204030204" pitchFamily="34" charset="0"/>
                    <a:sym typeface="+mn-lt"/>
                  </a:rPr>
                  <a:t>) or BA (</a:t>
                </a:r>
                <a14:m>
                  <m:oMath xmlns:m="http://schemas.openxmlformats.org/officeDocument/2006/math">
                    <m:r>
                      <a:rPr lang="en-US" altLang="ko-KR" sz="2300" i="1">
                        <a:solidFill>
                          <a:schemeClr val="tx2">
                            <a:lumMod val="50000"/>
                          </a:schemeClr>
                        </a:solidFill>
                        <a:latin typeface="Cambria Math" panose="02040503050406030204" pitchFamily="18" charset="0"/>
                        <a:cs typeface="Calibri" panose="020F0502020204030204" pitchFamily="34" charset="0"/>
                        <a:sym typeface="+mn-lt"/>
                      </a:rPr>
                      <m:t>𝑟</m:t>
                    </m:r>
                    <m:r>
                      <a:rPr lang="en-US" altLang="ko-KR" sz="2300" i="1">
                        <a:solidFill>
                          <a:schemeClr val="tx2">
                            <a:lumMod val="50000"/>
                          </a:schemeClr>
                        </a:solidFill>
                        <a:latin typeface="Cambria Math" panose="02040503050406030204" pitchFamily="18" charset="0"/>
                        <a:cs typeface="Calibri" panose="020F0502020204030204" pitchFamily="34" charset="0"/>
                        <a:sym typeface="+mn-lt"/>
                      </a:rPr>
                      <m:t>≈.4</m:t>
                    </m:r>
                  </m:oMath>
                </a14:m>
                <a:r>
                  <a:rPr lang="en-US" altLang="ko-KR" sz="2300" dirty="0">
                    <a:solidFill>
                      <a:schemeClr val="tx2">
                        <a:lumMod val="50000"/>
                      </a:schemeClr>
                    </a:solidFill>
                    <a:latin typeface="Calibri" panose="020F0502020204030204" pitchFamily="34" charset="0"/>
                    <a:cs typeface="Calibri" panose="020F0502020204030204" pitchFamily="34" charset="0"/>
                    <a:sym typeface="+mn-lt"/>
                  </a:rPr>
                  <a:t>).</a:t>
                </a:r>
                <a:endParaRPr lang="ko-KR" altLang="en-US" sz="2300" dirty="0">
                  <a:solidFill>
                    <a:schemeClr val="tx2">
                      <a:lumMod val="50000"/>
                    </a:schemeClr>
                  </a:solidFill>
                  <a:latin typeface="Calibri" panose="020F0502020204030204" pitchFamily="34" charset="0"/>
                  <a:cs typeface="Calibri" panose="020F0502020204030204" pitchFamily="34" charset="0"/>
                  <a:sym typeface="+mn-lt"/>
                </a:endParaRPr>
              </a:p>
            </p:txBody>
          </p:sp>
        </mc:Choice>
        <mc:Fallback xmlns="">
          <p:sp>
            <p:nvSpPr>
              <p:cNvPr id="56" name="TextBox 55">
                <a:extLst>
                  <a:ext uri="{FF2B5EF4-FFF2-40B4-BE49-F238E27FC236}">
                    <a16:creationId xmlns:a16="http://schemas.microsoft.com/office/drawing/2014/main" id="{4CF39EE5-16CC-8E8B-434F-499C2D482200}"/>
                  </a:ext>
                </a:extLst>
              </p:cNvPr>
              <p:cNvSpPr txBox="1">
                <a:spLocks noRot="1" noChangeAspect="1" noMove="1" noResize="1" noEditPoints="1" noAdjustHandles="1" noChangeArrowheads="1" noChangeShapeType="1" noTextEdit="1"/>
              </p:cNvSpPr>
              <p:nvPr/>
            </p:nvSpPr>
            <p:spPr>
              <a:xfrm>
                <a:off x="450350" y="2497976"/>
                <a:ext cx="8243300" cy="1862048"/>
              </a:xfrm>
              <a:prstGeom prst="rect">
                <a:avLst/>
              </a:prstGeom>
              <a:blipFill>
                <a:blip r:embed="rId4"/>
                <a:stretch>
                  <a:fillRect t="-2623" r="-1701" b="-6557"/>
                </a:stretch>
              </a:blipFill>
            </p:spPr>
            <p:txBody>
              <a:bodyPr/>
              <a:lstStyle/>
              <a:p>
                <a:r>
                  <a:rPr lang="en-US">
                    <a:noFill/>
                  </a:rPr>
                  <a:t> </a:t>
                </a:r>
              </a:p>
            </p:txBody>
          </p:sp>
        </mc:Fallback>
      </mc:AlternateContent>
    </p:spTree>
    <p:extLst>
      <p:ext uri="{BB962C8B-B14F-4D97-AF65-F5344CB8AC3E}">
        <p14:creationId xmlns:p14="http://schemas.microsoft.com/office/powerpoint/2010/main" val="43298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BBB3735-229C-4456-BAC9-9A134FD34622}"/>
              </a:ext>
            </a:extLst>
          </p:cNvPr>
          <p:cNvSpPr txBox="1"/>
          <p:nvPr/>
        </p:nvSpPr>
        <p:spPr>
          <a:xfrm>
            <a:off x="232941" y="1103299"/>
            <a:ext cx="8938730" cy="588623"/>
          </a:xfrm>
          <a:prstGeom prst="rect">
            <a:avLst/>
          </a:prstGeom>
          <a:noFill/>
        </p:spPr>
        <p:txBody>
          <a:bodyPr wrap="none" lIns="68580" tIns="34290" rIns="68580" bIns="34290" rtlCol="0" anchor="t">
            <a:spAutoFit/>
          </a:bodyPr>
          <a:lstStyle/>
          <a:p>
            <a:pPr algn="ctr"/>
            <a:r>
              <a:rPr lang="en-US" altLang="zh-CN" sz="3375" dirty="0">
                <a:solidFill>
                  <a:schemeClr val="tx2">
                    <a:lumMod val="50000"/>
                  </a:schemeClr>
                </a:solidFill>
                <a:latin typeface="Segoe UI"/>
                <a:cs typeface="Segoe UI"/>
                <a:sym typeface="+mn-lt"/>
              </a:rPr>
              <a:t>Results: Model-based Reliability in Three Ways</a:t>
            </a:r>
            <a:endParaRPr lang="zh-CN" altLang="en-US" sz="3375" dirty="0">
              <a:solidFill>
                <a:schemeClr val="tx2">
                  <a:lumMod val="50000"/>
                </a:schemeClr>
              </a:solidFill>
              <a:latin typeface="Segoe UI" panose="020B0502040204020203" pitchFamily="34" charset="0"/>
              <a:cs typeface="Segoe UI" panose="020B0502040204020203" pitchFamily="34" charset="0"/>
              <a:sym typeface="+mn-lt"/>
            </a:endParaRPr>
          </a:p>
        </p:txBody>
      </p:sp>
      <p:sp>
        <p:nvSpPr>
          <p:cNvPr id="56" name="TextBox 55">
            <a:extLst>
              <a:ext uri="{FF2B5EF4-FFF2-40B4-BE49-F238E27FC236}">
                <a16:creationId xmlns:a16="http://schemas.microsoft.com/office/drawing/2014/main" id="{4CF39EE5-16CC-8E8B-434F-499C2D482200}"/>
              </a:ext>
            </a:extLst>
          </p:cNvPr>
          <p:cNvSpPr txBox="1"/>
          <p:nvPr/>
        </p:nvSpPr>
        <p:spPr>
          <a:xfrm>
            <a:off x="342458" y="1691922"/>
            <a:ext cx="8459084" cy="4247317"/>
          </a:xfrm>
          <a:prstGeom prst="rect">
            <a:avLst/>
          </a:prstGeom>
          <a:noFill/>
        </p:spPr>
        <p:txBody>
          <a:bodyPr wrap="square" lIns="91440" tIns="45720" rIns="91440" bIns="45720" rtlCol="0" anchor="t">
            <a:spAutoFit/>
          </a:bodyPr>
          <a:lstStyle/>
          <a:p>
            <a:r>
              <a:rPr lang="en-US" altLang="ko-KR" sz="2250" dirty="0">
                <a:solidFill>
                  <a:schemeClr val="tx1">
                    <a:lumMod val="75000"/>
                    <a:lumOff val="25000"/>
                  </a:schemeClr>
                </a:solidFill>
                <a:latin typeface="Calibri" panose="020F0502020204030204" pitchFamily="34" charset="0"/>
                <a:cs typeface="Calibri" panose="020F0502020204030204" pitchFamily="34" charset="0"/>
                <a:sym typeface="+mn-lt"/>
              </a:rPr>
              <a:t>1. Omega reliability for each dimension:</a:t>
            </a:r>
          </a:p>
          <a:p>
            <a:pPr marL="600075" lvl="1" indent="-257175">
              <a:buBlip>
                <a:blip r:embed="rId3">
                  <a:extLst>
                    <a:ext uri="{96DAC541-7B7A-43D3-8B79-37D633B846F1}">
                      <asvg:svgBlip xmlns:asvg="http://schemas.microsoft.com/office/drawing/2016/SVG/main" r:embed="rId4"/>
                    </a:ext>
                  </a:extLst>
                </a:blip>
              </a:buBlip>
            </a:pPr>
            <a:r>
              <a:rPr lang="en-US" altLang="ko-KR" sz="2250" dirty="0">
                <a:solidFill>
                  <a:schemeClr val="tx1">
                    <a:lumMod val="75000"/>
                    <a:lumOff val="25000"/>
                  </a:schemeClr>
                </a:solidFill>
                <a:latin typeface="Calibri" panose="020F0502020204030204" pitchFamily="34" charset="0"/>
                <a:cs typeface="Calibri" panose="020F0502020204030204" pitchFamily="34" charset="0"/>
                <a:sym typeface="+mn-lt"/>
              </a:rPr>
              <a:t>.850 for OE</a:t>
            </a:r>
          </a:p>
          <a:p>
            <a:pPr marL="600075" lvl="1" indent="-257175">
              <a:buBlip>
                <a:blip r:embed="rId3">
                  <a:extLst>
                    <a:ext uri="{96DAC541-7B7A-43D3-8B79-37D633B846F1}">
                      <asvg:svgBlip xmlns:asvg="http://schemas.microsoft.com/office/drawing/2016/SVG/main" r:embed="rId4"/>
                    </a:ext>
                  </a:extLst>
                </a:blip>
              </a:buBlip>
            </a:pPr>
            <a:r>
              <a:rPr lang="en-US" altLang="ko-KR" sz="2250" dirty="0">
                <a:solidFill>
                  <a:schemeClr val="tx1">
                    <a:lumMod val="75000"/>
                    <a:lumOff val="25000"/>
                  </a:schemeClr>
                </a:solidFill>
                <a:latin typeface="Calibri" panose="020F0502020204030204" pitchFamily="34" charset="0"/>
                <a:cs typeface="Calibri" panose="020F0502020204030204" pitchFamily="34" charset="0"/>
                <a:sym typeface="+mn-lt"/>
              </a:rPr>
              <a:t>.929 for BA</a:t>
            </a:r>
          </a:p>
          <a:p>
            <a:pPr marL="600075" lvl="1" indent="-257175">
              <a:buBlip>
                <a:blip r:embed="rId3">
                  <a:extLst>
                    <a:ext uri="{96DAC541-7B7A-43D3-8B79-37D633B846F1}">
                      <asvg:svgBlip xmlns:asvg="http://schemas.microsoft.com/office/drawing/2016/SVG/main" r:embed="rId4"/>
                    </a:ext>
                  </a:extLst>
                </a:blip>
              </a:buBlip>
            </a:pPr>
            <a:r>
              <a:rPr lang="en-US" altLang="ko-KR" sz="2250" dirty="0">
                <a:solidFill>
                  <a:schemeClr val="tx1">
                    <a:lumMod val="75000"/>
                    <a:lumOff val="25000"/>
                  </a:schemeClr>
                </a:solidFill>
                <a:latin typeface="Calibri" panose="020F0502020204030204" pitchFamily="34" charset="0"/>
                <a:cs typeface="Calibri" panose="020F0502020204030204" pitchFamily="34" charset="0"/>
                <a:sym typeface="+mn-lt"/>
              </a:rPr>
              <a:t>.851 for VA</a:t>
            </a:r>
          </a:p>
          <a:p>
            <a:r>
              <a:rPr lang="en-US" altLang="ko-KR" sz="2250" dirty="0">
                <a:solidFill>
                  <a:schemeClr val="tx1">
                    <a:lumMod val="75000"/>
                    <a:lumOff val="25000"/>
                  </a:schemeClr>
                </a:solidFill>
                <a:latin typeface="Calibri"/>
                <a:ea typeface="맑은 고딕"/>
                <a:cs typeface="Calibri"/>
                <a:sym typeface="+mn-lt"/>
              </a:rPr>
              <a:t>2. Factor reliability as the proportion of true trait variance </a:t>
            </a:r>
            <a:r>
              <a:rPr lang="en-US" altLang="ko-KR" sz="2250" dirty="0">
                <a:solidFill>
                  <a:schemeClr val="tx1">
                    <a:lumMod val="75000"/>
                    <a:lumOff val="25000"/>
                  </a:schemeClr>
                </a:solidFill>
                <a:latin typeface="Calibri" panose="020F0502020204030204" pitchFamily="34" charset="0"/>
                <a:cs typeface="Calibri" panose="020F0502020204030204" pitchFamily="34" charset="0"/>
                <a:sym typeface="+mn-lt"/>
              </a:rPr>
              <a:t>for each factor score over the total variance:</a:t>
            </a:r>
          </a:p>
          <a:p>
            <a:pPr marL="600075" lvl="1" indent="-257175">
              <a:buBlip>
                <a:blip r:embed="rId3">
                  <a:extLst>
                    <a:ext uri="{96DAC541-7B7A-43D3-8B79-37D633B846F1}">
                      <asvg:svgBlip xmlns:asvg="http://schemas.microsoft.com/office/drawing/2016/SVG/main" r:embed="rId4"/>
                    </a:ext>
                  </a:extLst>
                </a:blip>
              </a:buBlip>
            </a:pPr>
            <a:r>
              <a:rPr lang="en-US" altLang="ko-KR" sz="2250" dirty="0">
                <a:solidFill>
                  <a:schemeClr val="tx1">
                    <a:lumMod val="75000"/>
                    <a:lumOff val="25000"/>
                  </a:schemeClr>
                </a:solidFill>
                <a:latin typeface="Calibri" panose="020F0502020204030204" pitchFamily="34" charset="0"/>
                <a:cs typeface="Calibri" panose="020F0502020204030204" pitchFamily="34" charset="0"/>
                <a:sym typeface="+mn-lt"/>
              </a:rPr>
              <a:t>.886 for OE</a:t>
            </a:r>
          </a:p>
          <a:p>
            <a:pPr marL="600075" lvl="1" indent="-257175">
              <a:buBlip>
                <a:blip r:embed="rId3">
                  <a:extLst>
                    <a:ext uri="{96DAC541-7B7A-43D3-8B79-37D633B846F1}">
                      <asvg:svgBlip xmlns:asvg="http://schemas.microsoft.com/office/drawing/2016/SVG/main" r:embed="rId4"/>
                    </a:ext>
                  </a:extLst>
                </a:blip>
              </a:buBlip>
            </a:pPr>
            <a:r>
              <a:rPr lang="en-US" altLang="ko-KR" sz="2250" dirty="0">
                <a:solidFill>
                  <a:schemeClr val="tx1">
                    <a:lumMod val="75000"/>
                    <a:lumOff val="25000"/>
                  </a:schemeClr>
                </a:solidFill>
                <a:latin typeface="Calibri" panose="020F0502020204030204" pitchFamily="34" charset="0"/>
                <a:cs typeface="Calibri" panose="020F0502020204030204" pitchFamily="34" charset="0"/>
                <a:sym typeface="+mn-lt"/>
              </a:rPr>
              <a:t>.940 for BA</a:t>
            </a:r>
          </a:p>
          <a:p>
            <a:pPr marL="600075" lvl="1" indent="-257175">
              <a:buBlip>
                <a:blip r:embed="rId3">
                  <a:extLst>
                    <a:ext uri="{96DAC541-7B7A-43D3-8B79-37D633B846F1}">
                      <asvg:svgBlip xmlns:asvg="http://schemas.microsoft.com/office/drawing/2016/SVG/main" r:embed="rId4"/>
                    </a:ext>
                  </a:extLst>
                </a:blip>
              </a:buBlip>
            </a:pPr>
            <a:r>
              <a:rPr lang="en-US" altLang="ko-KR" sz="2250" dirty="0">
                <a:solidFill>
                  <a:schemeClr val="tx1">
                    <a:lumMod val="75000"/>
                    <a:lumOff val="25000"/>
                  </a:schemeClr>
                </a:solidFill>
                <a:latin typeface="Calibri" panose="020F0502020204030204" pitchFamily="34" charset="0"/>
                <a:cs typeface="Calibri" panose="020F0502020204030204" pitchFamily="34" charset="0"/>
                <a:sym typeface="+mn-lt"/>
              </a:rPr>
              <a:t>.878 for VA</a:t>
            </a:r>
          </a:p>
          <a:p>
            <a:r>
              <a:rPr lang="en-US" altLang="ko-KR" sz="2250" dirty="0">
                <a:solidFill>
                  <a:schemeClr val="tx1">
                    <a:lumMod val="75000"/>
                    <a:lumOff val="25000"/>
                  </a:schemeClr>
                </a:solidFill>
                <a:latin typeface="Calibri" panose="020F0502020204030204" pitchFamily="34" charset="0"/>
                <a:cs typeface="Calibri" panose="020F0502020204030204" pitchFamily="34" charset="0"/>
                <a:sym typeface="+mn-lt"/>
              </a:rPr>
              <a:t>3. Item information/(Item information +1)  </a:t>
            </a:r>
          </a:p>
          <a:p>
            <a:pPr marL="342900" lvl="1"/>
            <a:endParaRPr lang="en-US" altLang="ko-KR" sz="2250" dirty="0">
              <a:solidFill>
                <a:schemeClr val="tx1">
                  <a:lumMod val="75000"/>
                  <a:lumOff val="25000"/>
                </a:schemeClr>
              </a:solidFill>
              <a:latin typeface="Calibri" panose="020F0502020204030204" pitchFamily="34" charset="0"/>
              <a:cs typeface="Calibri" panose="020F0502020204030204" pitchFamily="34" charset="0"/>
              <a:sym typeface="+mn-lt"/>
            </a:endParaRPr>
          </a:p>
          <a:p>
            <a:pPr lvl="1"/>
            <a:endParaRPr lang="ko-KR" altLang="en-US" sz="2250" dirty="0">
              <a:solidFill>
                <a:schemeClr val="tx1">
                  <a:lumMod val="75000"/>
                  <a:lumOff val="25000"/>
                </a:schemeClr>
              </a:solidFill>
              <a:latin typeface="Calibri" panose="020F0502020204030204" pitchFamily="34" charset="0"/>
              <a:cs typeface="Calibri" panose="020F0502020204030204" pitchFamily="34" charset="0"/>
              <a:sym typeface="+mn-lt"/>
            </a:endParaRPr>
          </a:p>
        </p:txBody>
      </p:sp>
    </p:spTree>
    <p:extLst>
      <p:ext uri="{BB962C8B-B14F-4D97-AF65-F5344CB8AC3E}">
        <p14:creationId xmlns:p14="http://schemas.microsoft.com/office/powerpoint/2010/main" val="359320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FE17F8-C4BB-E9F9-9C8B-104FB1E4C9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860" y="1170459"/>
            <a:ext cx="8304279" cy="5055243"/>
          </a:xfrm>
          <a:prstGeom prst="rect">
            <a:avLst/>
          </a:prstGeom>
          <a:noFill/>
        </p:spPr>
      </p:pic>
    </p:spTree>
    <p:extLst>
      <p:ext uri="{BB962C8B-B14F-4D97-AF65-F5344CB8AC3E}">
        <p14:creationId xmlns:p14="http://schemas.microsoft.com/office/powerpoint/2010/main" val="243189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E5B37B43-88E0-4750-8563-A96E373F9E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7973" y="879070"/>
            <a:ext cx="8908054" cy="5099860"/>
          </a:xfrm>
          <a:prstGeom prst="rect">
            <a:avLst/>
          </a:prstGeom>
          <a:noFill/>
          <a:ln>
            <a:noFill/>
          </a:ln>
        </p:spPr>
      </p:pic>
    </p:spTree>
    <p:extLst>
      <p:ext uri="{BB962C8B-B14F-4D97-AF65-F5344CB8AC3E}">
        <p14:creationId xmlns:p14="http://schemas.microsoft.com/office/powerpoint/2010/main" val="185931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75B4ADFA-B636-76B4-BD64-09CB8AB74E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48770" y="533566"/>
            <a:ext cx="7246459" cy="5790867"/>
          </a:xfrm>
          <a:prstGeom prst="rect">
            <a:avLst/>
          </a:prstGeom>
          <a:noFill/>
        </p:spPr>
      </p:pic>
    </p:spTree>
    <p:extLst>
      <p:ext uri="{BB962C8B-B14F-4D97-AF65-F5344CB8AC3E}">
        <p14:creationId xmlns:p14="http://schemas.microsoft.com/office/powerpoint/2010/main" val="20550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BBB3735-229C-4456-BAC9-9A134FD34622}"/>
              </a:ext>
            </a:extLst>
          </p:cNvPr>
          <p:cNvSpPr txBox="1"/>
          <p:nvPr/>
        </p:nvSpPr>
        <p:spPr>
          <a:xfrm>
            <a:off x="566897" y="1010457"/>
            <a:ext cx="8010206" cy="588623"/>
          </a:xfrm>
          <a:prstGeom prst="rect">
            <a:avLst/>
          </a:prstGeom>
          <a:noFill/>
        </p:spPr>
        <p:txBody>
          <a:bodyPr wrap="none" lIns="68580" tIns="34290" rIns="68580" bIns="34290" rtlCol="0" anchor="t">
            <a:spAutoFit/>
          </a:bodyPr>
          <a:lstStyle/>
          <a:p>
            <a:pPr algn="ctr"/>
            <a:r>
              <a:rPr lang="en-US" altLang="zh-CN" sz="3375" dirty="0">
                <a:solidFill>
                  <a:schemeClr val="tx2">
                    <a:lumMod val="50000"/>
                  </a:schemeClr>
                </a:solidFill>
                <a:latin typeface="Segoe UI"/>
                <a:cs typeface="Segoe UI"/>
                <a:sym typeface="+mn-lt"/>
              </a:rPr>
              <a:t>Results: Measurement Stability Over Time</a:t>
            </a:r>
            <a:endParaRPr lang="zh-CN" altLang="en-US" sz="3375" dirty="0">
              <a:solidFill>
                <a:schemeClr val="tx2">
                  <a:lumMod val="50000"/>
                </a:schemeClr>
              </a:solidFill>
              <a:latin typeface="Segoe UI" panose="020B0502040204020203" pitchFamily="34" charset="0"/>
              <a:cs typeface="Segoe UI" panose="020B0502040204020203" pitchFamily="34" charset="0"/>
              <a:sym typeface="+mn-lt"/>
            </a:endParaRPr>
          </a:p>
        </p:txBody>
      </p:sp>
      <p:sp>
        <p:nvSpPr>
          <p:cNvPr id="56" name="TextBox 55">
            <a:extLst>
              <a:ext uri="{FF2B5EF4-FFF2-40B4-BE49-F238E27FC236}">
                <a16:creationId xmlns:a16="http://schemas.microsoft.com/office/drawing/2014/main" id="{4CF39EE5-16CC-8E8B-434F-499C2D482200}"/>
              </a:ext>
            </a:extLst>
          </p:cNvPr>
          <p:cNvSpPr txBox="1"/>
          <p:nvPr/>
        </p:nvSpPr>
        <p:spPr>
          <a:xfrm>
            <a:off x="566897" y="1600226"/>
            <a:ext cx="8346713" cy="4478149"/>
          </a:xfrm>
          <a:prstGeom prst="rect">
            <a:avLst/>
          </a:prstGeom>
          <a:noFill/>
        </p:spPr>
        <p:txBody>
          <a:bodyPr wrap="square" rtlCol="0">
            <a:spAutoFit/>
          </a:bodyPr>
          <a:lstStyle/>
          <a:p>
            <a:pPr marL="257175" indent="-257175">
              <a:buBlip>
                <a:blip r:embed="rId3">
                  <a:extLst>
                    <a:ext uri="{96DAC541-7B7A-43D3-8B79-37D633B846F1}">
                      <asvg:svgBlip xmlns:asvg="http://schemas.microsoft.com/office/drawing/2016/SVG/main" r:embed="rId4"/>
                    </a:ext>
                  </a:extLst>
                </a:blip>
              </a:buBlip>
            </a:pPr>
            <a:r>
              <a:rPr lang="en-US" altLang="ko-KR" sz="2400" dirty="0">
                <a:solidFill>
                  <a:schemeClr val="bg2">
                    <a:lumMod val="10000"/>
                  </a:schemeClr>
                </a:solidFill>
                <a:latin typeface="Calibri" panose="020F0502020204030204" pitchFamily="34" charset="0"/>
                <a:cs typeface="Calibri" panose="020F0502020204030204" pitchFamily="34" charset="0"/>
                <a:sym typeface="+mn-lt"/>
              </a:rPr>
              <a:t>Used longitudinal measurement invariance procedures in which unstandardized factor loadings, intercepts or thresholds, and residual variances were constrained equal over time in successive models. </a:t>
            </a:r>
          </a:p>
          <a:p>
            <a:pPr marL="257175" indent="-257175">
              <a:buBlip>
                <a:blip r:embed="rId3">
                  <a:extLst>
                    <a:ext uri="{96DAC541-7B7A-43D3-8B79-37D633B846F1}">
                      <asvg:svgBlip xmlns:asvg="http://schemas.microsoft.com/office/drawing/2016/SVG/main" r:embed="rId4"/>
                    </a:ext>
                  </a:extLst>
                </a:blip>
              </a:buBlip>
            </a:pPr>
            <a:r>
              <a:rPr lang="en-US" altLang="ko-KR" sz="2400" dirty="0">
                <a:solidFill>
                  <a:schemeClr val="bg2">
                    <a:lumMod val="10000"/>
                  </a:schemeClr>
                </a:solidFill>
                <a:latin typeface="Calibri" panose="020F0502020204030204" pitchFamily="34" charset="0"/>
                <a:cs typeface="Calibri" panose="020F0502020204030204" pitchFamily="34" charset="0"/>
                <a:sym typeface="+mn-lt"/>
              </a:rPr>
              <a:t>Resulting decreases in global fit were examined using nested model comparisons. </a:t>
            </a:r>
          </a:p>
          <a:p>
            <a:pPr marL="257175" indent="-257175">
              <a:buBlip>
                <a:blip r:embed="rId3">
                  <a:extLst>
                    <a:ext uri="{96DAC541-7B7A-43D3-8B79-37D633B846F1}">
                      <asvg:svgBlip xmlns:asvg="http://schemas.microsoft.com/office/drawing/2016/SVG/main" r:embed="rId4"/>
                    </a:ext>
                  </a:extLst>
                </a:blip>
              </a:buBlip>
            </a:pPr>
            <a:r>
              <a:rPr lang="en-US" altLang="ko-KR" sz="2400" b="1" dirty="0">
                <a:solidFill>
                  <a:schemeClr val="bg2">
                    <a:lumMod val="10000"/>
                  </a:schemeClr>
                </a:solidFill>
                <a:latin typeface="Calibri" panose="020F0502020204030204" pitchFamily="34" charset="0"/>
                <a:cs typeface="Calibri" panose="020F0502020204030204" pitchFamily="34" charset="0"/>
                <a:sym typeface="+mn-lt"/>
              </a:rPr>
              <a:t>Majority of item parameters functioned equivalently across three occasions, separated by 1-month intervals. </a:t>
            </a:r>
          </a:p>
          <a:p>
            <a:pPr marL="257175" indent="-257175">
              <a:buBlip>
                <a:blip r:embed="rId3">
                  <a:extLst>
                    <a:ext uri="{96DAC541-7B7A-43D3-8B79-37D633B846F1}">
                      <asvg:svgBlip xmlns:asvg="http://schemas.microsoft.com/office/drawing/2016/SVG/main" r:embed="rId4"/>
                    </a:ext>
                  </a:extLst>
                </a:blip>
              </a:buBlip>
            </a:pPr>
            <a:r>
              <a:rPr lang="en-US" altLang="ko-KR" sz="2400" b="1" dirty="0">
                <a:solidFill>
                  <a:schemeClr val="bg2">
                    <a:lumMod val="10000"/>
                  </a:schemeClr>
                </a:solidFill>
                <a:latin typeface="Calibri" panose="020F0502020204030204" pitchFamily="34" charset="0"/>
                <a:cs typeface="Calibri" panose="020F0502020204030204" pitchFamily="34" charset="0"/>
                <a:sym typeface="+mn-lt"/>
              </a:rPr>
              <a:t>This is to be expected in a non-treatment setting in which minimal true change or reactivity is likely. </a:t>
            </a:r>
          </a:p>
          <a:p>
            <a:br>
              <a:rPr lang="en-US" altLang="ko-KR" sz="2250" dirty="0">
                <a:solidFill>
                  <a:schemeClr val="bg2">
                    <a:lumMod val="10000"/>
                  </a:schemeClr>
                </a:solidFill>
                <a:latin typeface="Calibri" panose="020F0502020204030204" pitchFamily="34" charset="0"/>
                <a:cs typeface="Calibri" panose="020F0502020204030204" pitchFamily="34" charset="0"/>
                <a:sym typeface="+mn-lt"/>
              </a:rPr>
            </a:br>
            <a:endParaRPr lang="ko-KR" altLang="en-US" sz="2250" dirty="0">
              <a:solidFill>
                <a:schemeClr val="bg2">
                  <a:lumMod val="10000"/>
                </a:schemeClr>
              </a:solidFill>
              <a:latin typeface="Calibri" panose="020F0502020204030204" pitchFamily="34" charset="0"/>
              <a:cs typeface="Calibri" panose="020F0502020204030204" pitchFamily="34" charset="0"/>
              <a:sym typeface="+mn-lt"/>
            </a:endParaRPr>
          </a:p>
        </p:txBody>
      </p:sp>
    </p:spTree>
    <p:extLst>
      <p:ext uri="{BB962C8B-B14F-4D97-AF65-F5344CB8AC3E}">
        <p14:creationId xmlns:p14="http://schemas.microsoft.com/office/powerpoint/2010/main" val="297628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BBB3735-229C-4456-BAC9-9A134FD34622}"/>
              </a:ext>
            </a:extLst>
          </p:cNvPr>
          <p:cNvSpPr txBox="1"/>
          <p:nvPr/>
        </p:nvSpPr>
        <p:spPr>
          <a:xfrm>
            <a:off x="715737" y="4132110"/>
            <a:ext cx="2986391" cy="1662385"/>
          </a:xfrm>
          <a:prstGeom prst="rect">
            <a:avLst/>
          </a:prstGeom>
        </p:spPr>
        <p:txBody>
          <a:bodyPr vert="horz" lIns="68580" tIns="34290" rIns="68580" bIns="34290" rtlCol="0" anchor="ctr">
            <a:normAutofit/>
          </a:bodyPr>
          <a:lstStyle/>
          <a:p>
            <a:pPr>
              <a:lnSpc>
                <a:spcPct val="90000"/>
              </a:lnSpc>
              <a:spcBef>
                <a:spcPct val="0"/>
              </a:spcBef>
              <a:spcAft>
                <a:spcPts val="450"/>
              </a:spcAft>
            </a:pPr>
            <a:r>
              <a:rPr lang="en-US" altLang="zh-CN" sz="3375" dirty="0">
                <a:solidFill>
                  <a:schemeClr val="tx2">
                    <a:lumMod val="50000"/>
                  </a:schemeClr>
                </a:solidFill>
                <a:latin typeface="Segoe UI" panose="020B0502040204020203" pitchFamily="34" charset="0"/>
                <a:ea typeface="+mj-ea"/>
                <a:cs typeface="Segoe UI" panose="020B0502040204020203" pitchFamily="34" charset="0"/>
                <a:sym typeface="+mn-lt"/>
              </a:rPr>
              <a:t>Results: Construct Validity</a:t>
            </a:r>
          </a:p>
        </p:txBody>
      </p:sp>
      <p:pic>
        <p:nvPicPr>
          <p:cNvPr id="4" name="Picture 3">
            <a:extLst>
              <a:ext uri="{FF2B5EF4-FFF2-40B4-BE49-F238E27FC236}">
                <a16:creationId xmlns:a16="http://schemas.microsoft.com/office/drawing/2014/main" id="{9FBE2DE4-85DB-CDDA-4DDF-A7227F14F7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1473" y="1519586"/>
            <a:ext cx="9021054" cy="2412607"/>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noFill/>
        </p:spPr>
      </p:pic>
      <p:sp>
        <p:nvSpPr>
          <p:cNvPr id="15" name="TextBox 14">
            <a:extLst>
              <a:ext uri="{FF2B5EF4-FFF2-40B4-BE49-F238E27FC236}">
                <a16:creationId xmlns:a16="http://schemas.microsoft.com/office/drawing/2014/main" id="{6FF00F43-0D91-9904-1831-1E0094AA914F}"/>
              </a:ext>
            </a:extLst>
          </p:cNvPr>
          <p:cNvSpPr txBox="1"/>
          <p:nvPr/>
        </p:nvSpPr>
        <p:spPr>
          <a:xfrm>
            <a:off x="2851642" y="4132110"/>
            <a:ext cx="5960233" cy="2192908"/>
          </a:xfrm>
          <a:prstGeom prst="rect">
            <a:avLst/>
          </a:prstGeom>
          <a:noFill/>
        </p:spPr>
        <p:txBody>
          <a:bodyPr wrap="square" rtlCol="0">
            <a:spAutoFit/>
          </a:bodyPr>
          <a:lstStyle/>
          <a:p>
            <a:pPr marL="257175" indent="-257175">
              <a:buBlip>
                <a:blip r:embed="rId4">
                  <a:extLst>
                    <a:ext uri="{96DAC541-7B7A-43D3-8B79-37D633B846F1}">
                      <asvg:svgBlip xmlns:asvg="http://schemas.microsoft.com/office/drawing/2016/SVG/main" r:embed="rId5"/>
                    </a:ext>
                  </a:extLst>
                </a:blip>
              </a:buBlip>
            </a:pPr>
            <a:r>
              <a:rPr lang="en-US" altLang="ko-KR" sz="1900" dirty="0">
                <a:solidFill>
                  <a:schemeClr val="bg2">
                    <a:lumMod val="10000"/>
                  </a:schemeClr>
                </a:solidFill>
                <a:latin typeface="Calibri" panose="020F0502020204030204" pitchFamily="34" charset="0"/>
                <a:cs typeface="Calibri" panose="020F0502020204030204" pitchFamily="34" charset="0"/>
                <a:sym typeface="+mn-lt"/>
              </a:rPr>
              <a:t>All CFA correlations were significant at the p &lt; .001 level except between Prospective Anxiety and Valued Action (p = .033), between positively-worded BRS items and Behavioral Awareness (p = .003), and between Openness to Experience and Valued Action (p = .042). </a:t>
            </a:r>
          </a:p>
          <a:p>
            <a:pPr marL="257175" indent="-257175">
              <a:buBlip>
                <a:blip r:embed="rId4">
                  <a:extLst>
                    <a:ext uri="{96DAC541-7B7A-43D3-8B79-37D633B846F1}">
                      <asvg:svgBlip xmlns:asvg="http://schemas.microsoft.com/office/drawing/2016/SVG/main" r:embed="rId5"/>
                    </a:ext>
                  </a:extLst>
                </a:blip>
              </a:buBlip>
            </a:pPr>
            <a:r>
              <a:rPr lang="en-US" altLang="ko-KR" sz="1900" dirty="0">
                <a:solidFill>
                  <a:schemeClr val="bg2">
                    <a:lumMod val="10000"/>
                  </a:schemeClr>
                </a:solidFill>
                <a:latin typeface="Calibri" panose="020F0502020204030204" pitchFamily="34" charset="0"/>
                <a:cs typeface="Calibri" panose="020F0502020204030204" pitchFamily="34" charset="0"/>
                <a:sym typeface="+mn-lt"/>
              </a:rPr>
              <a:t>All IFA correlations were significant at the p &lt; .001 level.</a:t>
            </a:r>
          </a:p>
          <a:p>
            <a:pPr marL="257175" indent="-257175">
              <a:buBlip>
                <a:blip r:embed="rId4">
                  <a:extLst>
                    <a:ext uri="{96DAC541-7B7A-43D3-8B79-37D633B846F1}">
                      <asvg:svgBlip xmlns:asvg="http://schemas.microsoft.com/office/drawing/2016/SVG/main" r:embed="rId5"/>
                    </a:ext>
                  </a:extLst>
                </a:blip>
              </a:buBlip>
            </a:pPr>
            <a:endParaRPr lang="ko-KR" altLang="en-US" sz="2250" dirty="0">
              <a:solidFill>
                <a:schemeClr val="bg2">
                  <a:lumMod val="10000"/>
                </a:schemeClr>
              </a:solidFill>
              <a:latin typeface="Calibri" panose="020F0502020204030204" pitchFamily="34" charset="0"/>
              <a:cs typeface="Calibri" panose="020F0502020204030204" pitchFamily="34" charset="0"/>
              <a:sym typeface="+mn-lt"/>
            </a:endParaRPr>
          </a:p>
        </p:txBody>
      </p:sp>
    </p:spTree>
    <p:extLst>
      <p:ext uri="{BB962C8B-B14F-4D97-AF65-F5344CB8AC3E}">
        <p14:creationId xmlns:p14="http://schemas.microsoft.com/office/powerpoint/2010/main" val="2169150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BBB3735-229C-4456-BAC9-9A134FD34622}"/>
              </a:ext>
            </a:extLst>
          </p:cNvPr>
          <p:cNvSpPr txBox="1"/>
          <p:nvPr/>
        </p:nvSpPr>
        <p:spPr>
          <a:xfrm>
            <a:off x="715737" y="4132110"/>
            <a:ext cx="2986391" cy="1662385"/>
          </a:xfrm>
          <a:prstGeom prst="rect">
            <a:avLst/>
          </a:prstGeom>
        </p:spPr>
        <p:txBody>
          <a:bodyPr vert="horz" lIns="68580" tIns="34290" rIns="68580" bIns="34290" rtlCol="0" anchor="ctr">
            <a:normAutofit/>
          </a:bodyPr>
          <a:lstStyle/>
          <a:p>
            <a:pPr>
              <a:lnSpc>
                <a:spcPct val="90000"/>
              </a:lnSpc>
              <a:spcBef>
                <a:spcPct val="0"/>
              </a:spcBef>
              <a:spcAft>
                <a:spcPts val="450"/>
              </a:spcAft>
            </a:pPr>
            <a:r>
              <a:rPr lang="en-US" altLang="zh-CN" sz="3375" dirty="0">
                <a:solidFill>
                  <a:schemeClr val="tx2">
                    <a:lumMod val="50000"/>
                  </a:schemeClr>
                </a:solidFill>
                <a:latin typeface="Segoe UI" panose="020B0502040204020203" pitchFamily="34" charset="0"/>
                <a:ea typeface="+mj-ea"/>
                <a:cs typeface="Segoe UI" panose="020B0502040204020203" pitchFamily="34" charset="0"/>
                <a:sym typeface="+mn-lt"/>
              </a:rPr>
              <a:t>Results: Construct Validity</a:t>
            </a:r>
          </a:p>
        </p:txBody>
      </p:sp>
      <p:pic>
        <p:nvPicPr>
          <p:cNvPr id="4" name="Picture 3">
            <a:extLst>
              <a:ext uri="{FF2B5EF4-FFF2-40B4-BE49-F238E27FC236}">
                <a16:creationId xmlns:a16="http://schemas.microsoft.com/office/drawing/2014/main" id="{9FBE2DE4-85DB-CDDA-4DDF-A7227F14F7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1473" y="1519586"/>
            <a:ext cx="9021054" cy="2412607"/>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noFill/>
        </p:spPr>
      </p:pic>
      <p:sp>
        <p:nvSpPr>
          <p:cNvPr id="15" name="TextBox 14">
            <a:extLst>
              <a:ext uri="{FF2B5EF4-FFF2-40B4-BE49-F238E27FC236}">
                <a16:creationId xmlns:a16="http://schemas.microsoft.com/office/drawing/2014/main" id="{6FF00F43-0D91-9904-1831-1E0094AA914F}"/>
              </a:ext>
            </a:extLst>
          </p:cNvPr>
          <p:cNvSpPr txBox="1"/>
          <p:nvPr/>
        </p:nvSpPr>
        <p:spPr>
          <a:xfrm>
            <a:off x="2851642" y="4132110"/>
            <a:ext cx="5960233" cy="2192908"/>
          </a:xfrm>
          <a:prstGeom prst="rect">
            <a:avLst/>
          </a:prstGeom>
          <a:noFill/>
        </p:spPr>
        <p:txBody>
          <a:bodyPr wrap="square" rtlCol="0">
            <a:spAutoFit/>
          </a:bodyPr>
          <a:lstStyle/>
          <a:p>
            <a:pPr marL="257175" indent="-257175">
              <a:buBlip>
                <a:blip r:embed="rId4">
                  <a:extLst>
                    <a:ext uri="{96DAC541-7B7A-43D3-8B79-37D633B846F1}">
                      <asvg:svgBlip xmlns:asvg="http://schemas.microsoft.com/office/drawing/2016/SVG/main" r:embed="rId5"/>
                    </a:ext>
                  </a:extLst>
                </a:blip>
              </a:buBlip>
            </a:pPr>
            <a:r>
              <a:rPr lang="en-US" altLang="ko-KR" sz="1900" dirty="0">
                <a:solidFill>
                  <a:schemeClr val="bg2">
                    <a:lumMod val="10000"/>
                  </a:schemeClr>
                </a:solidFill>
                <a:latin typeface="Calibri" panose="020F0502020204030204" pitchFamily="34" charset="0"/>
                <a:cs typeface="Calibri" panose="020F0502020204030204" pitchFamily="34" charset="0"/>
                <a:sym typeface="+mn-lt"/>
              </a:rPr>
              <a:t>All CFA correlations were significant at the p &lt; .001 level except between Prospective Anxiety and Valued Action (p = .033), between positively-worded BRS items and Behavioral Awareness (p = .003), and between Openness to Experience and Valued Action (p = .042). </a:t>
            </a:r>
          </a:p>
          <a:p>
            <a:pPr marL="257175" indent="-257175">
              <a:buBlip>
                <a:blip r:embed="rId4">
                  <a:extLst>
                    <a:ext uri="{96DAC541-7B7A-43D3-8B79-37D633B846F1}">
                      <asvg:svgBlip xmlns:asvg="http://schemas.microsoft.com/office/drawing/2016/SVG/main" r:embed="rId5"/>
                    </a:ext>
                  </a:extLst>
                </a:blip>
              </a:buBlip>
            </a:pPr>
            <a:r>
              <a:rPr lang="en-US" altLang="ko-KR" sz="1900" dirty="0">
                <a:solidFill>
                  <a:schemeClr val="bg2">
                    <a:lumMod val="10000"/>
                  </a:schemeClr>
                </a:solidFill>
                <a:latin typeface="Calibri" panose="020F0502020204030204" pitchFamily="34" charset="0"/>
                <a:cs typeface="Calibri" panose="020F0502020204030204" pitchFamily="34" charset="0"/>
                <a:sym typeface="+mn-lt"/>
              </a:rPr>
              <a:t>All IFA correlations were significant at the p &lt; .001 level.</a:t>
            </a:r>
          </a:p>
          <a:p>
            <a:pPr marL="257175" indent="-257175">
              <a:buBlip>
                <a:blip r:embed="rId4">
                  <a:extLst>
                    <a:ext uri="{96DAC541-7B7A-43D3-8B79-37D633B846F1}">
                      <asvg:svgBlip xmlns:asvg="http://schemas.microsoft.com/office/drawing/2016/SVG/main" r:embed="rId5"/>
                    </a:ext>
                  </a:extLst>
                </a:blip>
              </a:buBlip>
            </a:pPr>
            <a:endParaRPr lang="ko-KR" altLang="en-US" sz="2250" dirty="0">
              <a:solidFill>
                <a:schemeClr val="bg2">
                  <a:lumMod val="10000"/>
                </a:schemeClr>
              </a:solidFill>
              <a:latin typeface="Calibri" panose="020F0502020204030204" pitchFamily="34" charset="0"/>
              <a:cs typeface="Calibri" panose="020F0502020204030204" pitchFamily="34" charset="0"/>
              <a:sym typeface="+mn-lt"/>
            </a:endParaRPr>
          </a:p>
        </p:txBody>
      </p:sp>
      <p:sp>
        <p:nvSpPr>
          <p:cNvPr id="2" name="Frame 1">
            <a:extLst>
              <a:ext uri="{FF2B5EF4-FFF2-40B4-BE49-F238E27FC236}">
                <a16:creationId xmlns:a16="http://schemas.microsoft.com/office/drawing/2014/main" id="{FE40291F-093D-EEC4-344F-5D7E8B5BA919}"/>
              </a:ext>
            </a:extLst>
          </p:cNvPr>
          <p:cNvSpPr/>
          <p:nvPr/>
        </p:nvSpPr>
        <p:spPr>
          <a:xfrm>
            <a:off x="6949440" y="3657600"/>
            <a:ext cx="520505" cy="274593"/>
          </a:xfrm>
          <a:prstGeom prst="fram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a:extLst>
              <a:ext uri="{FF2B5EF4-FFF2-40B4-BE49-F238E27FC236}">
                <a16:creationId xmlns:a16="http://schemas.microsoft.com/office/drawing/2014/main" id="{7D90D0C4-C39B-55B2-CD4E-5D18D4B910FF}"/>
              </a:ext>
            </a:extLst>
          </p:cNvPr>
          <p:cNvSpPr/>
          <p:nvPr/>
        </p:nvSpPr>
        <p:spPr>
          <a:xfrm>
            <a:off x="8562022" y="2980007"/>
            <a:ext cx="520505" cy="274593"/>
          </a:xfrm>
          <a:prstGeom prst="fram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1330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2" descr="A picture containing text, vector graphics, toy, doll&#10;&#10;Description automatically generated">
            <a:extLst>
              <a:ext uri="{FF2B5EF4-FFF2-40B4-BE49-F238E27FC236}">
                <a16:creationId xmlns:a16="http://schemas.microsoft.com/office/drawing/2014/main" id="{447133C4-6BDE-673F-F531-B64419CCA0FC}"/>
              </a:ext>
            </a:extLst>
          </p:cNvPr>
          <p:cNvPicPr>
            <a:picLocks noChangeAspect="1"/>
          </p:cNvPicPr>
          <p:nvPr/>
        </p:nvPicPr>
        <p:blipFill>
          <a:blip r:embed="rId3"/>
          <a:stretch>
            <a:fillRect/>
          </a:stretch>
        </p:blipFill>
        <p:spPr>
          <a:xfrm>
            <a:off x="2134255" y="1717243"/>
            <a:ext cx="4337564" cy="3621998"/>
          </a:xfrm>
          <a:prstGeom prst="rect">
            <a:avLst/>
          </a:prstGeom>
        </p:spPr>
      </p:pic>
      <p:sp>
        <p:nvSpPr>
          <p:cNvPr id="6" name="TextBox 5">
            <a:extLst>
              <a:ext uri="{FF2B5EF4-FFF2-40B4-BE49-F238E27FC236}">
                <a16:creationId xmlns:a16="http://schemas.microsoft.com/office/drawing/2014/main" id="{4CBD2E14-80E9-0A6F-5593-AF21A22444FA}"/>
              </a:ext>
            </a:extLst>
          </p:cNvPr>
          <p:cNvSpPr txBox="1"/>
          <p:nvPr/>
        </p:nvSpPr>
        <p:spPr>
          <a:xfrm>
            <a:off x="502582" y="3128917"/>
            <a:ext cx="2057400" cy="43858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2400" dirty="0">
                <a:solidFill>
                  <a:schemeClr val="accent1">
                    <a:lumMod val="50000"/>
                  </a:schemeClr>
                </a:solidFill>
                <a:latin typeface="Segoe UI Semibold" panose="020B0702040204020203" pitchFamily="34" charset="0"/>
                <a:cs typeface="Segoe UI Semibold" panose="020B0702040204020203" pitchFamily="34" charset="0"/>
              </a:rPr>
              <a:t>Openness</a:t>
            </a:r>
          </a:p>
        </p:txBody>
      </p:sp>
    </p:spTree>
    <p:extLst>
      <p:ext uri="{BB962C8B-B14F-4D97-AF65-F5344CB8AC3E}">
        <p14:creationId xmlns:p14="http://schemas.microsoft.com/office/powerpoint/2010/main" val="147880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BBB3735-229C-4456-BAC9-9A134FD34622}"/>
              </a:ext>
            </a:extLst>
          </p:cNvPr>
          <p:cNvSpPr txBox="1"/>
          <p:nvPr/>
        </p:nvSpPr>
        <p:spPr>
          <a:xfrm>
            <a:off x="715737" y="4132110"/>
            <a:ext cx="2986391" cy="1662385"/>
          </a:xfrm>
          <a:prstGeom prst="rect">
            <a:avLst/>
          </a:prstGeom>
        </p:spPr>
        <p:txBody>
          <a:bodyPr vert="horz" lIns="68580" tIns="34290" rIns="68580" bIns="34290" rtlCol="0" anchor="ctr">
            <a:normAutofit/>
          </a:bodyPr>
          <a:lstStyle/>
          <a:p>
            <a:pPr>
              <a:lnSpc>
                <a:spcPct val="90000"/>
              </a:lnSpc>
              <a:spcBef>
                <a:spcPct val="0"/>
              </a:spcBef>
              <a:spcAft>
                <a:spcPts val="450"/>
              </a:spcAft>
            </a:pPr>
            <a:r>
              <a:rPr lang="en-US" altLang="zh-CN" sz="3375" dirty="0">
                <a:solidFill>
                  <a:schemeClr val="tx2">
                    <a:lumMod val="50000"/>
                  </a:schemeClr>
                </a:solidFill>
                <a:latin typeface="Segoe UI" panose="020B0502040204020203" pitchFamily="34" charset="0"/>
                <a:ea typeface="+mj-ea"/>
                <a:cs typeface="Segoe UI" panose="020B0502040204020203" pitchFamily="34" charset="0"/>
                <a:sym typeface="+mn-lt"/>
              </a:rPr>
              <a:t>Results: Construct Validity</a:t>
            </a:r>
          </a:p>
        </p:txBody>
      </p:sp>
      <p:pic>
        <p:nvPicPr>
          <p:cNvPr id="4" name="Picture 3">
            <a:extLst>
              <a:ext uri="{FF2B5EF4-FFF2-40B4-BE49-F238E27FC236}">
                <a16:creationId xmlns:a16="http://schemas.microsoft.com/office/drawing/2014/main" id="{9FBE2DE4-85DB-CDDA-4DDF-A7227F14F7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1473" y="1519586"/>
            <a:ext cx="9021054" cy="2412607"/>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noFill/>
        </p:spPr>
      </p:pic>
      <p:sp>
        <p:nvSpPr>
          <p:cNvPr id="15" name="TextBox 14">
            <a:extLst>
              <a:ext uri="{FF2B5EF4-FFF2-40B4-BE49-F238E27FC236}">
                <a16:creationId xmlns:a16="http://schemas.microsoft.com/office/drawing/2014/main" id="{6FF00F43-0D91-9904-1831-1E0094AA914F}"/>
              </a:ext>
            </a:extLst>
          </p:cNvPr>
          <p:cNvSpPr txBox="1"/>
          <p:nvPr/>
        </p:nvSpPr>
        <p:spPr>
          <a:xfrm>
            <a:off x="2851642" y="4132110"/>
            <a:ext cx="5960233" cy="2192908"/>
          </a:xfrm>
          <a:prstGeom prst="rect">
            <a:avLst/>
          </a:prstGeom>
          <a:noFill/>
        </p:spPr>
        <p:txBody>
          <a:bodyPr wrap="square" rtlCol="0">
            <a:spAutoFit/>
          </a:bodyPr>
          <a:lstStyle/>
          <a:p>
            <a:pPr marL="257175" indent="-257175">
              <a:buBlip>
                <a:blip r:embed="rId4">
                  <a:extLst>
                    <a:ext uri="{96DAC541-7B7A-43D3-8B79-37D633B846F1}">
                      <asvg:svgBlip xmlns:asvg="http://schemas.microsoft.com/office/drawing/2016/SVG/main" r:embed="rId5"/>
                    </a:ext>
                  </a:extLst>
                </a:blip>
              </a:buBlip>
            </a:pPr>
            <a:r>
              <a:rPr lang="en-US" altLang="ko-KR" sz="1900" dirty="0">
                <a:solidFill>
                  <a:schemeClr val="bg2">
                    <a:lumMod val="10000"/>
                  </a:schemeClr>
                </a:solidFill>
                <a:latin typeface="Calibri" panose="020F0502020204030204" pitchFamily="34" charset="0"/>
                <a:cs typeface="Calibri" panose="020F0502020204030204" pitchFamily="34" charset="0"/>
                <a:sym typeface="+mn-lt"/>
              </a:rPr>
              <a:t>All CFA correlations were significant at the p &lt; .001 level except between Prospective Anxiety and Valued Action (p = .033), between positively-worded BRS items and Behavioral Awareness (p = .003), and between Openness to Experience and Valued Action (p = .042). </a:t>
            </a:r>
          </a:p>
          <a:p>
            <a:pPr marL="257175" indent="-257175">
              <a:buBlip>
                <a:blip r:embed="rId4">
                  <a:extLst>
                    <a:ext uri="{96DAC541-7B7A-43D3-8B79-37D633B846F1}">
                      <asvg:svgBlip xmlns:asvg="http://schemas.microsoft.com/office/drawing/2016/SVG/main" r:embed="rId5"/>
                    </a:ext>
                  </a:extLst>
                </a:blip>
              </a:buBlip>
            </a:pPr>
            <a:r>
              <a:rPr lang="en-US" altLang="ko-KR" sz="1900" dirty="0">
                <a:solidFill>
                  <a:schemeClr val="bg2">
                    <a:lumMod val="10000"/>
                  </a:schemeClr>
                </a:solidFill>
                <a:latin typeface="Calibri" panose="020F0502020204030204" pitchFamily="34" charset="0"/>
                <a:cs typeface="Calibri" panose="020F0502020204030204" pitchFamily="34" charset="0"/>
                <a:sym typeface="+mn-lt"/>
              </a:rPr>
              <a:t>All IFA correlations were significant at the p &lt; .001 level.</a:t>
            </a:r>
          </a:p>
          <a:p>
            <a:pPr marL="257175" indent="-257175">
              <a:buBlip>
                <a:blip r:embed="rId4">
                  <a:extLst>
                    <a:ext uri="{96DAC541-7B7A-43D3-8B79-37D633B846F1}">
                      <asvg:svgBlip xmlns:asvg="http://schemas.microsoft.com/office/drawing/2016/SVG/main" r:embed="rId5"/>
                    </a:ext>
                  </a:extLst>
                </a:blip>
              </a:buBlip>
            </a:pPr>
            <a:endParaRPr lang="ko-KR" altLang="en-US" sz="2250" dirty="0">
              <a:solidFill>
                <a:schemeClr val="bg2">
                  <a:lumMod val="10000"/>
                </a:schemeClr>
              </a:solidFill>
              <a:latin typeface="Calibri" panose="020F0502020204030204" pitchFamily="34" charset="0"/>
              <a:cs typeface="Calibri" panose="020F0502020204030204" pitchFamily="34" charset="0"/>
              <a:sym typeface="+mn-lt"/>
            </a:endParaRPr>
          </a:p>
        </p:txBody>
      </p:sp>
      <p:sp>
        <p:nvSpPr>
          <p:cNvPr id="2" name="Frame 1">
            <a:extLst>
              <a:ext uri="{FF2B5EF4-FFF2-40B4-BE49-F238E27FC236}">
                <a16:creationId xmlns:a16="http://schemas.microsoft.com/office/drawing/2014/main" id="{FE40291F-093D-EEC4-344F-5D7E8B5BA919}"/>
              </a:ext>
            </a:extLst>
          </p:cNvPr>
          <p:cNvSpPr/>
          <p:nvPr/>
        </p:nvSpPr>
        <p:spPr>
          <a:xfrm>
            <a:off x="6949440" y="3657600"/>
            <a:ext cx="520505" cy="274593"/>
          </a:xfrm>
          <a:prstGeom prst="fram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a:extLst>
              <a:ext uri="{FF2B5EF4-FFF2-40B4-BE49-F238E27FC236}">
                <a16:creationId xmlns:a16="http://schemas.microsoft.com/office/drawing/2014/main" id="{7D90D0C4-C39B-55B2-CD4E-5D18D4B910FF}"/>
              </a:ext>
            </a:extLst>
          </p:cNvPr>
          <p:cNvSpPr/>
          <p:nvPr/>
        </p:nvSpPr>
        <p:spPr>
          <a:xfrm>
            <a:off x="8562022" y="2980007"/>
            <a:ext cx="520505" cy="274593"/>
          </a:xfrm>
          <a:prstGeom prst="fram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a16="http://schemas.microsoft.com/office/drawing/2014/main" id="{52D09D59-168A-8657-BAAA-D1B1A0F456DE}"/>
              </a:ext>
            </a:extLst>
          </p:cNvPr>
          <p:cNvSpPr/>
          <p:nvPr/>
        </p:nvSpPr>
        <p:spPr>
          <a:xfrm>
            <a:off x="8562022" y="1885070"/>
            <a:ext cx="581978" cy="745587"/>
          </a:xfrm>
          <a:prstGeom prst="frame">
            <a:avLst>
              <a:gd name="adj1" fmla="val 766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a:extLst>
              <a:ext uri="{FF2B5EF4-FFF2-40B4-BE49-F238E27FC236}">
                <a16:creationId xmlns:a16="http://schemas.microsoft.com/office/drawing/2014/main" id="{3181A30F-0DA2-6D06-EBDB-1D6069320524}"/>
              </a:ext>
            </a:extLst>
          </p:cNvPr>
          <p:cNvSpPr/>
          <p:nvPr/>
        </p:nvSpPr>
        <p:spPr>
          <a:xfrm>
            <a:off x="4281010" y="3674636"/>
            <a:ext cx="1655555" cy="274593"/>
          </a:xfrm>
          <a:prstGeom prst="frame">
            <a:avLst>
              <a:gd name="adj1" fmla="val 766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6528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BBB3735-229C-4456-BAC9-9A134FD34622}"/>
              </a:ext>
            </a:extLst>
          </p:cNvPr>
          <p:cNvSpPr txBox="1"/>
          <p:nvPr/>
        </p:nvSpPr>
        <p:spPr>
          <a:xfrm>
            <a:off x="3680410" y="1239517"/>
            <a:ext cx="1783180" cy="588623"/>
          </a:xfrm>
          <a:prstGeom prst="rect">
            <a:avLst/>
          </a:prstGeom>
          <a:noFill/>
        </p:spPr>
        <p:txBody>
          <a:bodyPr wrap="none" lIns="68580" tIns="34290" rIns="68580" bIns="34290" rtlCol="0" anchor="t">
            <a:spAutoFit/>
          </a:bodyPr>
          <a:lstStyle/>
          <a:p>
            <a:pPr algn="ctr"/>
            <a:r>
              <a:rPr lang="en-US" altLang="zh-CN" sz="3375" dirty="0">
                <a:solidFill>
                  <a:schemeClr val="tx2">
                    <a:lumMod val="50000"/>
                  </a:schemeClr>
                </a:solidFill>
                <a:latin typeface="Segoe UI"/>
                <a:cs typeface="Segoe UI"/>
                <a:sym typeface="+mn-lt"/>
              </a:rPr>
              <a:t>In Sum…</a:t>
            </a:r>
            <a:endParaRPr lang="zh-CN" altLang="en-US" sz="3375" dirty="0">
              <a:solidFill>
                <a:schemeClr val="tx2">
                  <a:lumMod val="50000"/>
                </a:schemeClr>
              </a:solidFill>
              <a:latin typeface="Segoe UI" panose="020B0502040204020203" pitchFamily="34" charset="0"/>
              <a:cs typeface="Segoe UI" panose="020B0502040204020203" pitchFamily="34" charset="0"/>
              <a:sym typeface="+mn-lt"/>
            </a:endParaRPr>
          </a:p>
        </p:txBody>
      </p:sp>
      <p:sp>
        <p:nvSpPr>
          <p:cNvPr id="56" name="TextBox 55">
            <a:extLst>
              <a:ext uri="{FF2B5EF4-FFF2-40B4-BE49-F238E27FC236}">
                <a16:creationId xmlns:a16="http://schemas.microsoft.com/office/drawing/2014/main" id="{4CF39EE5-16CC-8E8B-434F-499C2D482200}"/>
              </a:ext>
            </a:extLst>
          </p:cNvPr>
          <p:cNvSpPr txBox="1"/>
          <p:nvPr/>
        </p:nvSpPr>
        <p:spPr>
          <a:xfrm>
            <a:off x="350428" y="1871682"/>
            <a:ext cx="8443145" cy="2862322"/>
          </a:xfrm>
          <a:prstGeom prst="rect">
            <a:avLst/>
          </a:prstGeom>
          <a:noFill/>
        </p:spPr>
        <p:txBody>
          <a:bodyPr wrap="square" rtlCol="0">
            <a:spAutoFit/>
          </a:bodyPr>
          <a:lstStyle/>
          <a:p>
            <a:pPr marL="257175" indent="-257175">
              <a:buBlip>
                <a:blip r:embed="rId3">
                  <a:extLst>
                    <a:ext uri="{96DAC541-7B7A-43D3-8B79-37D633B846F1}">
                      <asvg:svgBlip xmlns:asvg="http://schemas.microsoft.com/office/drawing/2016/SVG/main" r:embed="rId4"/>
                    </a:ext>
                  </a:extLst>
                </a:blip>
              </a:buBlip>
            </a:pPr>
            <a:r>
              <a:rPr lang="en-US" altLang="ko-KR" sz="2250" dirty="0">
                <a:solidFill>
                  <a:schemeClr val="bg2">
                    <a:lumMod val="10000"/>
                  </a:schemeClr>
                </a:solidFill>
                <a:latin typeface="Calibri" panose="020F0502020204030204" pitchFamily="34" charset="0"/>
                <a:cs typeface="Calibri" panose="020F0502020204030204" pitchFamily="34" charset="0"/>
                <a:sym typeface="+mn-lt"/>
              </a:rPr>
              <a:t>We propose a new short-form of the CompACT, the </a:t>
            </a:r>
            <a:r>
              <a:rPr lang="en-US" altLang="ko-KR" sz="2250" b="1" dirty="0">
                <a:solidFill>
                  <a:schemeClr val="bg2">
                    <a:lumMod val="10000"/>
                  </a:schemeClr>
                </a:solidFill>
                <a:latin typeface="Calibri" panose="020F0502020204030204" pitchFamily="34" charset="0"/>
                <a:cs typeface="Calibri" panose="020F0502020204030204" pitchFamily="34" charset="0"/>
                <a:sym typeface="+mn-lt"/>
              </a:rPr>
              <a:t>CompACT-15</a:t>
            </a:r>
            <a:r>
              <a:rPr lang="en-US" altLang="ko-KR" sz="2250" dirty="0">
                <a:solidFill>
                  <a:schemeClr val="bg2">
                    <a:lumMod val="10000"/>
                  </a:schemeClr>
                </a:solidFill>
                <a:latin typeface="Calibri" panose="020F0502020204030204" pitchFamily="34" charset="0"/>
                <a:cs typeface="Calibri" panose="020F0502020204030204" pitchFamily="34" charset="0"/>
                <a:sym typeface="+mn-lt"/>
              </a:rPr>
              <a:t>, which demonstrates good model fit of a correlated 3 factor model with simple structure and adequate reliability.</a:t>
            </a:r>
          </a:p>
          <a:p>
            <a:pPr marL="257175" indent="-257175">
              <a:buBlip>
                <a:blip r:embed="rId3">
                  <a:extLst>
                    <a:ext uri="{96DAC541-7B7A-43D3-8B79-37D633B846F1}">
                      <asvg:svgBlip xmlns:asvg="http://schemas.microsoft.com/office/drawing/2016/SVG/main" r:embed="rId4"/>
                    </a:ext>
                  </a:extLst>
                </a:blip>
              </a:buBlip>
            </a:pPr>
            <a:r>
              <a:rPr lang="en-US" altLang="ko-KR" sz="2250" dirty="0">
                <a:solidFill>
                  <a:schemeClr val="bg2">
                    <a:lumMod val="10000"/>
                  </a:schemeClr>
                </a:solidFill>
                <a:latin typeface="Calibri" panose="020F0502020204030204" pitchFamily="34" charset="0"/>
                <a:cs typeface="Calibri" panose="020F0502020204030204" pitchFamily="34" charset="0"/>
                <a:sym typeface="+mn-lt"/>
              </a:rPr>
              <a:t>Majority of CompACT-15 items demonstrated measurement stability across three occasions in a two-month period. </a:t>
            </a:r>
          </a:p>
          <a:p>
            <a:pPr marL="257175" indent="-257175">
              <a:buBlip>
                <a:blip r:embed="rId3">
                  <a:extLst>
                    <a:ext uri="{96DAC541-7B7A-43D3-8B79-37D633B846F1}">
                      <asvg:svgBlip xmlns:asvg="http://schemas.microsoft.com/office/drawing/2016/SVG/main" r:embed="rId4"/>
                    </a:ext>
                  </a:extLst>
                </a:blip>
              </a:buBlip>
            </a:pPr>
            <a:r>
              <a:rPr lang="en-US" altLang="ko-KR" sz="2250" dirty="0">
                <a:solidFill>
                  <a:schemeClr val="bg2">
                    <a:lumMod val="10000"/>
                  </a:schemeClr>
                </a:solidFill>
                <a:latin typeface="Calibri" panose="020F0502020204030204" pitchFamily="34" charset="0"/>
                <a:cs typeface="Calibri" panose="020F0502020204030204" pitchFamily="34" charset="0"/>
                <a:sym typeface="+mn-lt"/>
              </a:rPr>
              <a:t>CompACT-15 dimensions also show expected patterns of correlation to support construct validity. </a:t>
            </a:r>
          </a:p>
          <a:p>
            <a:endParaRPr lang="en-US" altLang="ko-KR" sz="2250" dirty="0">
              <a:solidFill>
                <a:schemeClr val="bg2">
                  <a:lumMod val="10000"/>
                </a:schemeClr>
              </a:solidFill>
              <a:latin typeface="Calibri" panose="020F0502020204030204" pitchFamily="34" charset="0"/>
              <a:cs typeface="Calibri" panose="020F0502020204030204" pitchFamily="34" charset="0"/>
              <a:sym typeface="+mn-lt"/>
            </a:endParaRPr>
          </a:p>
        </p:txBody>
      </p:sp>
    </p:spTree>
    <p:extLst>
      <p:ext uri="{BB962C8B-B14F-4D97-AF65-F5344CB8AC3E}">
        <p14:creationId xmlns:p14="http://schemas.microsoft.com/office/powerpoint/2010/main" val="347656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BBB3735-229C-4456-BAC9-9A134FD34622}"/>
              </a:ext>
            </a:extLst>
          </p:cNvPr>
          <p:cNvSpPr txBox="1"/>
          <p:nvPr/>
        </p:nvSpPr>
        <p:spPr>
          <a:xfrm>
            <a:off x="2910535" y="1138079"/>
            <a:ext cx="3412281" cy="588623"/>
          </a:xfrm>
          <a:prstGeom prst="rect">
            <a:avLst/>
          </a:prstGeom>
          <a:noFill/>
        </p:spPr>
        <p:txBody>
          <a:bodyPr wrap="none" lIns="68580" tIns="34290" rIns="68580" bIns="34290" rtlCol="0" anchor="t">
            <a:spAutoFit/>
          </a:bodyPr>
          <a:lstStyle/>
          <a:p>
            <a:pPr algn="ctr"/>
            <a:r>
              <a:rPr lang="en-US" altLang="zh-CN" sz="3375" dirty="0">
                <a:solidFill>
                  <a:schemeClr val="tx2">
                    <a:lumMod val="50000"/>
                  </a:schemeClr>
                </a:solidFill>
                <a:latin typeface="Segoe UI"/>
                <a:cs typeface="Segoe UI"/>
                <a:sym typeface="+mn-lt"/>
              </a:rPr>
              <a:t>Study Limitations</a:t>
            </a:r>
            <a:endParaRPr lang="zh-CN" altLang="en-US" sz="3375" dirty="0">
              <a:solidFill>
                <a:schemeClr val="tx2">
                  <a:lumMod val="50000"/>
                </a:schemeClr>
              </a:solidFill>
              <a:latin typeface="Segoe UI" panose="020B0502040204020203" pitchFamily="34" charset="0"/>
              <a:cs typeface="Segoe UI" panose="020B0502040204020203" pitchFamily="34" charset="0"/>
              <a:sym typeface="+mn-lt"/>
            </a:endParaRPr>
          </a:p>
        </p:txBody>
      </p:sp>
      <p:sp>
        <p:nvSpPr>
          <p:cNvPr id="56" name="TextBox 55">
            <a:extLst>
              <a:ext uri="{FF2B5EF4-FFF2-40B4-BE49-F238E27FC236}">
                <a16:creationId xmlns:a16="http://schemas.microsoft.com/office/drawing/2014/main" id="{4CF39EE5-16CC-8E8B-434F-499C2D482200}"/>
              </a:ext>
            </a:extLst>
          </p:cNvPr>
          <p:cNvSpPr txBox="1"/>
          <p:nvPr/>
        </p:nvSpPr>
        <p:spPr>
          <a:xfrm>
            <a:off x="232225" y="1886857"/>
            <a:ext cx="8360232" cy="3507310"/>
          </a:xfrm>
          <a:prstGeom prst="rect">
            <a:avLst/>
          </a:prstGeom>
          <a:noFill/>
        </p:spPr>
        <p:txBody>
          <a:bodyPr wrap="square" lIns="68580" tIns="34290" rIns="68580" bIns="34290" rtlCol="0" anchor="t">
            <a:spAutoFit/>
          </a:bodyPr>
          <a:lstStyle/>
          <a:p>
            <a:pPr marL="257175" indent="-257175">
              <a:buBlip>
                <a:blip r:embed="rId2">
                  <a:extLst>
                    <a:ext uri="{96DAC541-7B7A-43D3-8B79-37D633B846F1}">
                      <asvg:svgBlip xmlns:asvg="http://schemas.microsoft.com/office/drawing/2016/SVG/main" r:embed="rId3"/>
                    </a:ext>
                  </a:extLst>
                </a:blip>
              </a:buBlip>
            </a:pPr>
            <a:r>
              <a:rPr lang="en-US" altLang="ko-KR" sz="2250" dirty="0">
                <a:solidFill>
                  <a:schemeClr val="bg2">
                    <a:lumMod val="10000"/>
                  </a:schemeClr>
                </a:solidFill>
                <a:latin typeface="Calibri" panose="020F0502020204030204" pitchFamily="34" charset="0"/>
                <a:cs typeface="Calibri" panose="020F0502020204030204" pitchFamily="34" charset="0"/>
                <a:sym typeface="+mn-lt"/>
              </a:rPr>
              <a:t>Recruitment of respondents using </a:t>
            </a:r>
            <a:r>
              <a:rPr lang="en-US" altLang="ko-KR" sz="2250" dirty="0" err="1">
                <a:solidFill>
                  <a:schemeClr val="bg2">
                    <a:lumMod val="10000"/>
                  </a:schemeClr>
                </a:solidFill>
                <a:latin typeface="Calibri" panose="020F0502020204030204" pitchFamily="34" charset="0"/>
                <a:cs typeface="Calibri" panose="020F0502020204030204" pitchFamily="34" charset="0"/>
                <a:sym typeface="+mn-lt"/>
              </a:rPr>
              <a:t>Mturk</a:t>
            </a:r>
            <a:r>
              <a:rPr lang="en-US" altLang="ko-KR" sz="2250" dirty="0">
                <a:solidFill>
                  <a:schemeClr val="bg2">
                    <a:lumMod val="10000"/>
                  </a:schemeClr>
                </a:solidFill>
                <a:latin typeface="Calibri" panose="020F0502020204030204" pitchFamily="34" charset="0"/>
                <a:cs typeface="Calibri" panose="020F0502020204030204" pitchFamily="34" charset="0"/>
                <a:sym typeface="+mn-lt"/>
              </a:rPr>
              <a:t>, which has been subject to scrutiny due to increased activity from bots and farmers. </a:t>
            </a:r>
          </a:p>
          <a:p>
            <a:pPr marL="600075" lvl="1" indent="-257175">
              <a:buBlip>
                <a:blip r:embed="rId2">
                  <a:extLst>
                    <a:ext uri="{96DAC541-7B7A-43D3-8B79-37D633B846F1}">
                      <asvg:svgBlip xmlns:asvg="http://schemas.microsoft.com/office/drawing/2016/SVG/main" r:embed="rId3"/>
                    </a:ext>
                  </a:extLst>
                </a:blip>
              </a:buBlip>
            </a:pPr>
            <a:r>
              <a:rPr lang="en-US" altLang="ko-KR" sz="2250" dirty="0">
                <a:solidFill>
                  <a:schemeClr val="bg2">
                    <a:lumMod val="10000"/>
                  </a:schemeClr>
                </a:solidFill>
                <a:latin typeface="Calibri"/>
                <a:cs typeface="Calibri"/>
                <a:sym typeface="+mn-lt"/>
              </a:rPr>
              <a:t>Followed recommendations for best practice to safeguard data quality (</a:t>
            </a:r>
            <a:r>
              <a:rPr lang="en-US" altLang="ko-KR" sz="2250" dirty="0" err="1">
                <a:solidFill>
                  <a:schemeClr val="bg2">
                    <a:lumMod val="10000"/>
                  </a:schemeClr>
                </a:solidFill>
                <a:latin typeface="Calibri"/>
                <a:cs typeface="Calibri"/>
                <a:sym typeface="+mn-lt"/>
              </a:rPr>
              <a:t>Chemielewski</a:t>
            </a:r>
            <a:r>
              <a:rPr lang="en-US" altLang="ko-KR" sz="2250" dirty="0">
                <a:solidFill>
                  <a:schemeClr val="bg2">
                    <a:lumMod val="10000"/>
                  </a:schemeClr>
                </a:solidFill>
                <a:latin typeface="Calibri"/>
                <a:cs typeface="Calibri"/>
                <a:sym typeface="+mn-lt"/>
              </a:rPr>
              <a:t> &amp; </a:t>
            </a:r>
            <a:r>
              <a:rPr lang="en-US" altLang="ko-KR" sz="2250" dirty="0" err="1">
                <a:solidFill>
                  <a:schemeClr val="bg2">
                    <a:lumMod val="10000"/>
                  </a:schemeClr>
                </a:solidFill>
                <a:latin typeface="Calibri"/>
                <a:cs typeface="Calibri"/>
                <a:sym typeface="+mn-lt"/>
              </a:rPr>
              <a:t>Kucker</a:t>
            </a:r>
            <a:r>
              <a:rPr lang="en-US" altLang="ko-KR" sz="2250" dirty="0">
                <a:solidFill>
                  <a:schemeClr val="bg2">
                    <a:lumMod val="10000"/>
                  </a:schemeClr>
                </a:solidFill>
                <a:latin typeface="Calibri"/>
                <a:cs typeface="Calibri"/>
                <a:sym typeface="+mn-lt"/>
              </a:rPr>
              <a:t>, 2020). </a:t>
            </a:r>
            <a:endParaRPr lang="en-US" altLang="ko-KR" sz="2250" dirty="0">
              <a:solidFill>
                <a:schemeClr val="bg2">
                  <a:lumMod val="10000"/>
                </a:schemeClr>
              </a:solidFill>
              <a:latin typeface="Calibri" panose="020F0502020204030204" pitchFamily="34" charset="0"/>
              <a:cs typeface="Calibri" panose="020F0502020204030204" pitchFamily="34" charset="0"/>
            </a:endParaRPr>
          </a:p>
          <a:p>
            <a:pPr marL="257175" indent="-257175">
              <a:buBlip>
                <a:blip r:embed="rId2">
                  <a:extLst>
                    <a:ext uri="{96DAC541-7B7A-43D3-8B79-37D633B846F1}">
                      <asvg:svgBlip xmlns:asvg="http://schemas.microsoft.com/office/drawing/2016/SVG/main" r:embed="rId3"/>
                    </a:ext>
                  </a:extLst>
                </a:blip>
              </a:buBlip>
            </a:pPr>
            <a:r>
              <a:rPr lang="en-US" altLang="ko-KR" sz="2250" dirty="0">
                <a:solidFill>
                  <a:schemeClr val="bg2">
                    <a:lumMod val="10000"/>
                  </a:schemeClr>
                </a:solidFill>
                <a:latin typeface="Calibri"/>
                <a:cs typeface="Calibri"/>
                <a:sym typeface="+mn-lt"/>
              </a:rPr>
              <a:t>Reported influx of new </a:t>
            </a:r>
            <a:r>
              <a:rPr lang="en-US" altLang="ko-KR" sz="2250" dirty="0" err="1">
                <a:solidFill>
                  <a:schemeClr val="bg2">
                    <a:lumMod val="10000"/>
                  </a:schemeClr>
                </a:solidFill>
                <a:latin typeface="Calibri"/>
                <a:cs typeface="Calibri"/>
                <a:sym typeface="+mn-lt"/>
              </a:rPr>
              <a:t>MTurk</a:t>
            </a:r>
            <a:r>
              <a:rPr lang="en-US" altLang="ko-KR" sz="2250" dirty="0">
                <a:solidFill>
                  <a:schemeClr val="bg2">
                    <a:lumMod val="10000"/>
                  </a:schemeClr>
                </a:solidFill>
                <a:latin typeface="Calibri"/>
                <a:cs typeface="Calibri"/>
                <a:sym typeface="+mn-lt"/>
              </a:rPr>
              <a:t> respondents during the COVID-19 pandemic who are less cognitively reflective, White, Democratic, and experienced compared to respondents prior to the pandemic (</a:t>
            </a:r>
            <a:r>
              <a:rPr lang="en-US" altLang="ko-KR" sz="2250" dirty="0" err="1">
                <a:solidFill>
                  <a:schemeClr val="bg2">
                    <a:lumMod val="10000"/>
                  </a:schemeClr>
                </a:solidFill>
                <a:latin typeface="Calibri"/>
                <a:cs typeface="Calibri"/>
                <a:sym typeface="+mn-lt"/>
              </a:rPr>
              <a:t>Arechar</a:t>
            </a:r>
            <a:r>
              <a:rPr lang="en-US" altLang="ko-KR" sz="2250" dirty="0">
                <a:solidFill>
                  <a:schemeClr val="bg2">
                    <a:lumMod val="10000"/>
                  </a:schemeClr>
                </a:solidFill>
                <a:latin typeface="Calibri"/>
                <a:cs typeface="Calibri"/>
                <a:sym typeface="+mn-lt"/>
              </a:rPr>
              <a:t> &amp; Rand, 2021). </a:t>
            </a:r>
            <a:endParaRPr lang="en-US" altLang="ko-KR" sz="2250" dirty="0">
              <a:solidFill>
                <a:schemeClr val="bg2">
                  <a:lumMod val="10000"/>
                </a:schemeClr>
              </a:solidFill>
              <a:latin typeface="Calibri" panose="020F0502020204030204" pitchFamily="34" charset="0"/>
              <a:cs typeface="Calibri" panose="020F0502020204030204" pitchFamily="34" charset="0"/>
            </a:endParaRPr>
          </a:p>
          <a:p>
            <a:pPr marL="600075" lvl="1" indent="-257175">
              <a:buBlip>
                <a:blip r:embed="rId2">
                  <a:extLst>
                    <a:ext uri="{96DAC541-7B7A-43D3-8B79-37D633B846F1}">
                      <asvg:svgBlip xmlns:asvg="http://schemas.microsoft.com/office/drawing/2016/SVG/main" r:embed="rId3"/>
                    </a:ext>
                  </a:extLst>
                </a:blip>
              </a:buBlip>
            </a:pPr>
            <a:r>
              <a:rPr lang="en-US" altLang="ko-KR" sz="2250" dirty="0">
                <a:solidFill>
                  <a:schemeClr val="bg2">
                    <a:lumMod val="10000"/>
                  </a:schemeClr>
                </a:solidFill>
                <a:latin typeface="Calibri" panose="020F0502020204030204" pitchFamily="34" charset="0"/>
                <a:cs typeface="Calibri" panose="020F0502020204030204" pitchFamily="34" charset="0"/>
                <a:sym typeface="+mn-lt"/>
              </a:rPr>
              <a:t>Unclear what effects this more diverse but less attentive subject pool may have on data quality. </a:t>
            </a:r>
            <a:endParaRPr lang="ko-KR" altLang="en-US" sz="2250" dirty="0">
              <a:solidFill>
                <a:schemeClr val="bg2">
                  <a:lumMod val="10000"/>
                </a:schemeClr>
              </a:solidFill>
              <a:latin typeface="Calibri" panose="020F0502020204030204" pitchFamily="34" charset="0"/>
              <a:cs typeface="Calibri" panose="020F0502020204030204" pitchFamily="34" charset="0"/>
              <a:sym typeface="+mn-lt"/>
            </a:endParaRPr>
          </a:p>
        </p:txBody>
      </p:sp>
    </p:spTree>
    <p:extLst>
      <p:ext uri="{BB962C8B-B14F-4D97-AF65-F5344CB8AC3E}">
        <p14:creationId xmlns:p14="http://schemas.microsoft.com/office/powerpoint/2010/main" val="2302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BBB3735-229C-4456-BAC9-9A134FD34622}"/>
              </a:ext>
            </a:extLst>
          </p:cNvPr>
          <p:cNvSpPr txBox="1"/>
          <p:nvPr/>
        </p:nvSpPr>
        <p:spPr>
          <a:xfrm>
            <a:off x="733486" y="1149438"/>
            <a:ext cx="7677027" cy="588623"/>
          </a:xfrm>
          <a:prstGeom prst="rect">
            <a:avLst/>
          </a:prstGeom>
          <a:noFill/>
        </p:spPr>
        <p:txBody>
          <a:bodyPr wrap="square" lIns="68580" tIns="34290" rIns="68580" bIns="34290" rtlCol="0" anchor="t">
            <a:spAutoFit/>
          </a:bodyPr>
          <a:lstStyle/>
          <a:p>
            <a:pPr algn="ctr"/>
            <a:r>
              <a:rPr lang="en-US" altLang="zh-CN" sz="3375" dirty="0">
                <a:solidFill>
                  <a:schemeClr val="tx2">
                    <a:lumMod val="50000"/>
                  </a:schemeClr>
                </a:solidFill>
                <a:latin typeface="Segoe UI"/>
                <a:cs typeface="Segoe UI"/>
                <a:sym typeface="+mn-lt"/>
              </a:rPr>
              <a:t>Study Strengths and Future Directions </a:t>
            </a:r>
            <a:endParaRPr lang="zh-CN" altLang="en-US" sz="3375" dirty="0">
              <a:solidFill>
                <a:schemeClr val="tx2">
                  <a:lumMod val="50000"/>
                </a:schemeClr>
              </a:solidFill>
              <a:latin typeface="Segoe UI" panose="020B0502040204020203" pitchFamily="34" charset="0"/>
              <a:cs typeface="Segoe UI" panose="020B0502040204020203" pitchFamily="34" charset="0"/>
              <a:sym typeface="+mn-lt"/>
            </a:endParaRPr>
          </a:p>
        </p:txBody>
      </p:sp>
      <p:sp>
        <p:nvSpPr>
          <p:cNvPr id="56" name="TextBox 55">
            <a:extLst>
              <a:ext uri="{FF2B5EF4-FFF2-40B4-BE49-F238E27FC236}">
                <a16:creationId xmlns:a16="http://schemas.microsoft.com/office/drawing/2014/main" id="{4CF39EE5-16CC-8E8B-434F-499C2D482200}"/>
              </a:ext>
            </a:extLst>
          </p:cNvPr>
          <p:cNvSpPr txBox="1"/>
          <p:nvPr/>
        </p:nvSpPr>
        <p:spPr>
          <a:xfrm>
            <a:off x="464803" y="1817169"/>
            <a:ext cx="8214392" cy="2862322"/>
          </a:xfrm>
          <a:prstGeom prst="rect">
            <a:avLst/>
          </a:prstGeom>
          <a:noFill/>
        </p:spPr>
        <p:txBody>
          <a:bodyPr wrap="square" lIns="91440" tIns="45720" rIns="91440" bIns="45720" rtlCol="0" anchor="t">
            <a:spAutoFit/>
          </a:bodyPr>
          <a:lstStyle/>
          <a:p>
            <a:pPr marL="257175" indent="-257175">
              <a:buBlip>
                <a:blip r:embed="rId3">
                  <a:extLst>
                    <a:ext uri="{96DAC541-7B7A-43D3-8B79-37D633B846F1}">
                      <asvg:svgBlip xmlns:asvg="http://schemas.microsoft.com/office/drawing/2016/SVG/main" r:embed="rId4"/>
                    </a:ext>
                  </a:extLst>
                </a:blip>
              </a:buBlip>
            </a:pPr>
            <a:r>
              <a:rPr lang="en-US" altLang="ko-KR" sz="2250" dirty="0">
                <a:solidFill>
                  <a:schemeClr val="bg2">
                    <a:lumMod val="10000"/>
                  </a:schemeClr>
                </a:solidFill>
                <a:latin typeface="Calibri" panose="020F0502020204030204" pitchFamily="34" charset="0"/>
                <a:cs typeface="Calibri" panose="020F0502020204030204" pitchFamily="34" charset="0"/>
                <a:sym typeface="+mn-lt"/>
              </a:rPr>
              <a:t>Our use of two different types of confirmatory measurement models (CFA and IFA/IRT). </a:t>
            </a:r>
          </a:p>
          <a:p>
            <a:pPr marL="257175" indent="-257175">
              <a:buBlip>
                <a:blip r:embed="rId3">
                  <a:extLst>
                    <a:ext uri="{96DAC541-7B7A-43D3-8B79-37D633B846F1}">
                      <asvg:svgBlip xmlns:asvg="http://schemas.microsoft.com/office/drawing/2016/SVG/main" r:embed="rId4"/>
                    </a:ext>
                  </a:extLst>
                </a:blip>
              </a:buBlip>
            </a:pPr>
            <a:r>
              <a:rPr lang="en-US" altLang="ko-KR" sz="2250" dirty="0">
                <a:solidFill>
                  <a:schemeClr val="bg2">
                    <a:lumMod val="10000"/>
                  </a:schemeClr>
                </a:solidFill>
                <a:latin typeface="Calibri" panose="020F0502020204030204" pitchFamily="34" charset="0"/>
                <a:cs typeface="Calibri" panose="020F0502020204030204" pitchFamily="34" charset="0"/>
                <a:sym typeface="+mn-lt"/>
              </a:rPr>
              <a:t>The brevity of the CompACT-15—shorter instrument with better model fit and good reliability. </a:t>
            </a:r>
          </a:p>
          <a:p>
            <a:pPr marL="257175" indent="-257175">
              <a:buBlip>
                <a:blip r:embed="rId3">
                  <a:extLst>
                    <a:ext uri="{96DAC541-7B7A-43D3-8B79-37D633B846F1}">
                      <asvg:svgBlip xmlns:asvg="http://schemas.microsoft.com/office/drawing/2016/SVG/main" r:embed="rId4"/>
                    </a:ext>
                  </a:extLst>
                </a:blip>
              </a:buBlip>
            </a:pPr>
            <a:r>
              <a:rPr lang="en-US" altLang="ko-KR" sz="2250" dirty="0">
                <a:solidFill>
                  <a:schemeClr val="bg2">
                    <a:lumMod val="10000"/>
                  </a:schemeClr>
                </a:solidFill>
                <a:latin typeface="Calibri"/>
                <a:ea typeface="맑은 고딕"/>
                <a:cs typeface="Calibri"/>
                <a:sym typeface="+mn-lt"/>
              </a:rPr>
              <a:t>Highlight the importance of wording direction in items which measure PF—PF is not just the inverse of psychological inflexibility. Future examination of different kinds of measurement equivalence needed. </a:t>
            </a:r>
            <a:endParaRPr lang="en-US" altLang="ko-KR" sz="2250" dirty="0">
              <a:solidFill>
                <a:schemeClr val="bg2">
                  <a:lumMod val="10000"/>
                </a:schemeClr>
              </a:solidFill>
              <a:latin typeface="Calibri" panose="020F0502020204030204" pitchFamily="34" charset="0"/>
              <a:ea typeface="맑은 고딕"/>
              <a:cs typeface="Calibri" panose="020F0502020204030204" pitchFamily="34" charset="0"/>
            </a:endParaRPr>
          </a:p>
        </p:txBody>
      </p:sp>
    </p:spTree>
    <p:extLst>
      <p:ext uri="{BB962C8B-B14F-4D97-AF65-F5344CB8AC3E}">
        <p14:creationId xmlns:p14="http://schemas.microsoft.com/office/powerpoint/2010/main" val="189219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BE2DE4-85DB-CDDA-4DDF-A7227F14F7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1473" y="1519586"/>
            <a:ext cx="9021054" cy="2412607"/>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noFill/>
        </p:spPr>
      </p:pic>
      <p:sp>
        <p:nvSpPr>
          <p:cNvPr id="6" name="Frame 5">
            <a:extLst>
              <a:ext uri="{FF2B5EF4-FFF2-40B4-BE49-F238E27FC236}">
                <a16:creationId xmlns:a16="http://schemas.microsoft.com/office/drawing/2014/main" id="{117D6F37-DEBD-776F-CEFA-C0506C098375}"/>
              </a:ext>
            </a:extLst>
          </p:cNvPr>
          <p:cNvSpPr/>
          <p:nvPr/>
        </p:nvSpPr>
        <p:spPr>
          <a:xfrm>
            <a:off x="4267199" y="2785402"/>
            <a:ext cx="1078524" cy="228053"/>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2B89CBBF-D60A-17A7-3532-77DE8FD5DD80}"/>
              </a:ext>
            </a:extLst>
          </p:cNvPr>
          <p:cNvSpPr/>
          <p:nvPr/>
        </p:nvSpPr>
        <p:spPr>
          <a:xfrm>
            <a:off x="5345723" y="2546252"/>
            <a:ext cx="548640" cy="267286"/>
          </a:xfrm>
          <a:prstGeom prst="fram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a:extLst>
              <a:ext uri="{FF2B5EF4-FFF2-40B4-BE49-F238E27FC236}">
                <a16:creationId xmlns:a16="http://schemas.microsoft.com/office/drawing/2014/main" id="{617E48CB-BF5E-DE0B-1E80-B74B10536349}"/>
              </a:ext>
            </a:extLst>
          </p:cNvPr>
          <p:cNvSpPr/>
          <p:nvPr/>
        </p:nvSpPr>
        <p:spPr>
          <a:xfrm>
            <a:off x="5359791" y="2813538"/>
            <a:ext cx="534572" cy="199917"/>
          </a:xfrm>
          <a:prstGeom prst="fram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a:extLst>
              <a:ext uri="{FF2B5EF4-FFF2-40B4-BE49-F238E27FC236}">
                <a16:creationId xmlns:a16="http://schemas.microsoft.com/office/drawing/2014/main" id="{9AC10851-B4CB-266E-3B00-B3429309AF69}"/>
              </a:ext>
            </a:extLst>
          </p:cNvPr>
          <p:cNvSpPr/>
          <p:nvPr/>
        </p:nvSpPr>
        <p:spPr>
          <a:xfrm>
            <a:off x="4267199" y="2546253"/>
            <a:ext cx="1076179" cy="267286"/>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ame 9">
            <a:extLst>
              <a:ext uri="{FF2B5EF4-FFF2-40B4-BE49-F238E27FC236}">
                <a16:creationId xmlns:a16="http://schemas.microsoft.com/office/drawing/2014/main" id="{C82C6199-DAC3-AD8E-2824-0F1ADF202872}"/>
              </a:ext>
            </a:extLst>
          </p:cNvPr>
          <p:cNvSpPr/>
          <p:nvPr/>
        </p:nvSpPr>
        <p:spPr>
          <a:xfrm>
            <a:off x="0" y="2547991"/>
            <a:ext cx="4264854" cy="267286"/>
          </a:xfrm>
          <a:prstGeom prst="fram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a:extLst>
              <a:ext uri="{FF2B5EF4-FFF2-40B4-BE49-F238E27FC236}">
                <a16:creationId xmlns:a16="http://schemas.microsoft.com/office/drawing/2014/main" id="{1EB92D8C-3FD8-4993-C48F-8510F8674364}"/>
              </a:ext>
            </a:extLst>
          </p:cNvPr>
          <p:cNvSpPr/>
          <p:nvPr/>
        </p:nvSpPr>
        <p:spPr>
          <a:xfrm>
            <a:off x="-14069" y="2813538"/>
            <a:ext cx="4278923" cy="228053"/>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ame 10">
            <a:extLst>
              <a:ext uri="{FF2B5EF4-FFF2-40B4-BE49-F238E27FC236}">
                <a16:creationId xmlns:a16="http://schemas.microsoft.com/office/drawing/2014/main" id="{5CEC6385-0FAC-5FD3-AA5A-591333634C46}"/>
              </a:ext>
            </a:extLst>
          </p:cNvPr>
          <p:cNvSpPr/>
          <p:nvPr/>
        </p:nvSpPr>
        <p:spPr>
          <a:xfrm>
            <a:off x="4264853" y="1517848"/>
            <a:ext cx="1094937" cy="348816"/>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ame 13">
            <a:extLst>
              <a:ext uri="{FF2B5EF4-FFF2-40B4-BE49-F238E27FC236}">
                <a16:creationId xmlns:a16="http://schemas.microsoft.com/office/drawing/2014/main" id="{7D7CFD04-6064-F2C2-F814-6A80842BF26D}"/>
              </a:ext>
            </a:extLst>
          </p:cNvPr>
          <p:cNvSpPr/>
          <p:nvPr/>
        </p:nvSpPr>
        <p:spPr>
          <a:xfrm>
            <a:off x="5343377" y="1527555"/>
            <a:ext cx="548639" cy="339109"/>
          </a:xfrm>
          <a:prstGeom prst="fram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4790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BBB3735-229C-4456-BAC9-9A134FD34622}"/>
              </a:ext>
            </a:extLst>
          </p:cNvPr>
          <p:cNvSpPr txBox="1"/>
          <p:nvPr/>
        </p:nvSpPr>
        <p:spPr>
          <a:xfrm>
            <a:off x="733486" y="1149438"/>
            <a:ext cx="7677027" cy="588623"/>
          </a:xfrm>
          <a:prstGeom prst="rect">
            <a:avLst/>
          </a:prstGeom>
          <a:noFill/>
        </p:spPr>
        <p:txBody>
          <a:bodyPr wrap="square" lIns="68580" tIns="34290" rIns="68580" bIns="34290" rtlCol="0" anchor="t">
            <a:spAutoFit/>
          </a:bodyPr>
          <a:lstStyle/>
          <a:p>
            <a:pPr algn="ctr"/>
            <a:r>
              <a:rPr lang="en-US" altLang="zh-CN" sz="3375" dirty="0">
                <a:solidFill>
                  <a:schemeClr val="tx2">
                    <a:lumMod val="50000"/>
                  </a:schemeClr>
                </a:solidFill>
                <a:latin typeface="Segoe UI"/>
                <a:cs typeface="Segoe UI"/>
                <a:sym typeface="+mn-lt"/>
              </a:rPr>
              <a:t>Study Strengths and Future Directions </a:t>
            </a:r>
            <a:endParaRPr lang="zh-CN" altLang="en-US" sz="3375" dirty="0">
              <a:solidFill>
                <a:schemeClr val="tx2">
                  <a:lumMod val="50000"/>
                </a:schemeClr>
              </a:solidFill>
              <a:latin typeface="Segoe UI" panose="020B0502040204020203" pitchFamily="34" charset="0"/>
              <a:cs typeface="Segoe UI" panose="020B0502040204020203" pitchFamily="34" charset="0"/>
              <a:sym typeface="+mn-lt"/>
            </a:endParaRPr>
          </a:p>
        </p:txBody>
      </p:sp>
      <p:sp>
        <p:nvSpPr>
          <p:cNvPr id="56" name="TextBox 55">
            <a:extLst>
              <a:ext uri="{FF2B5EF4-FFF2-40B4-BE49-F238E27FC236}">
                <a16:creationId xmlns:a16="http://schemas.microsoft.com/office/drawing/2014/main" id="{4CF39EE5-16CC-8E8B-434F-499C2D482200}"/>
              </a:ext>
            </a:extLst>
          </p:cNvPr>
          <p:cNvSpPr txBox="1"/>
          <p:nvPr/>
        </p:nvSpPr>
        <p:spPr>
          <a:xfrm>
            <a:off x="464803" y="1817169"/>
            <a:ext cx="8214392" cy="2862322"/>
          </a:xfrm>
          <a:prstGeom prst="rect">
            <a:avLst/>
          </a:prstGeom>
          <a:noFill/>
        </p:spPr>
        <p:txBody>
          <a:bodyPr wrap="square" lIns="91440" tIns="45720" rIns="91440" bIns="45720" rtlCol="0" anchor="t">
            <a:spAutoFit/>
          </a:bodyPr>
          <a:lstStyle/>
          <a:p>
            <a:pPr marL="257175" indent="-257175">
              <a:buBlip>
                <a:blip r:embed="rId3">
                  <a:extLst>
                    <a:ext uri="{96DAC541-7B7A-43D3-8B79-37D633B846F1}">
                      <asvg:svgBlip xmlns:asvg="http://schemas.microsoft.com/office/drawing/2016/SVG/main" r:embed="rId4"/>
                    </a:ext>
                  </a:extLst>
                </a:blip>
              </a:buBlip>
            </a:pPr>
            <a:r>
              <a:rPr lang="en-US" altLang="ko-KR" sz="2250" dirty="0">
                <a:solidFill>
                  <a:schemeClr val="bg2">
                    <a:lumMod val="10000"/>
                  </a:schemeClr>
                </a:solidFill>
                <a:latin typeface="Calibri" panose="020F0502020204030204" pitchFamily="34" charset="0"/>
                <a:cs typeface="Calibri" panose="020F0502020204030204" pitchFamily="34" charset="0"/>
                <a:sym typeface="+mn-lt"/>
              </a:rPr>
              <a:t>Our use of two different types of confirmatory measurement models (CFA and IFA/IRT). </a:t>
            </a:r>
          </a:p>
          <a:p>
            <a:pPr marL="257175" indent="-257175">
              <a:buBlip>
                <a:blip r:embed="rId3">
                  <a:extLst>
                    <a:ext uri="{96DAC541-7B7A-43D3-8B79-37D633B846F1}">
                      <asvg:svgBlip xmlns:asvg="http://schemas.microsoft.com/office/drawing/2016/SVG/main" r:embed="rId4"/>
                    </a:ext>
                  </a:extLst>
                </a:blip>
              </a:buBlip>
            </a:pPr>
            <a:r>
              <a:rPr lang="en-US" altLang="ko-KR" sz="2250" dirty="0">
                <a:solidFill>
                  <a:schemeClr val="bg2">
                    <a:lumMod val="10000"/>
                  </a:schemeClr>
                </a:solidFill>
                <a:latin typeface="Calibri" panose="020F0502020204030204" pitchFamily="34" charset="0"/>
                <a:cs typeface="Calibri" panose="020F0502020204030204" pitchFamily="34" charset="0"/>
                <a:sym typeface="+mn-lt"/>
              </a:rPr>
              <a:t>The brevity of the CompACT-15—shorter instrument with better model fit and good reliability. </a:t>
            </a:r>
          </a:p>
          <a:p>
            <a:pPr marL="257175" indent="-257175">
              <a:buBlip>
                <a:blip r:embed="rId3">
                  <a:extLst>
                    <a:ext uri="{96DAC541-7B7A-43D3-8B79-37D633B846F1}">
                      <asvg:svgBlip xmlns:asvg="http://schemas.microsoft.com/office/drawing/2016/SVG/main" r:embed="rId4"/>
                    </a:ext>
                  </a:extLst>
                </a:blip>
              </a:buBlip>
            </a:pPr>
            <a:r>
              <a:rPr lang="en-US" altLang="ko-KR" sz="2250" dirty="0">
                <a:solidFill>
                  <a:schemeClr val="bg2">
                    <a:lumMod val="10000"/>
                  </a:schemeClr>
                </a:solidFill>
                <a:latin typeface="Calibri"/>
                <a:ea typeface="맑은 고딕"/>
                <a:cs typeface="Calibri"/>
                <a:sym typeface="+mn-lt"/>
              </a:rPr>
              <a:t>Highlight the importance of wording direction in items which measure PF—PF is not just the inverse of psychological inflexibility. </a:t>
            </a:r>
            <a:endParaRPr lang="en-US" altLang="ko-KR" sz="2250" dirty="0">
              <a:solidFill>
                <a:schemeClr val="bg2">
                  <a:lumMod val="10000"/>
                </a:schemeClr>
              </a:solidFill>
              <a:latin typeface="Calibri"/>
              <a:ea typeface="맑은 고딕"/>
              <a:cs typeface="Calibri"/>
            </a:endParaRPr>
          </a:p>
          <a:p>
            <a:pPr marL="257175" indent="-257175">
              <a:buBlip>
                <a:blip r:embed="rId3">
                  <a:extLst>
                    <a:ext uri="{96DAC541-7B7A-43D3-8B79-37D633B846F1}">
                      <asvg:svgBlip xmlns:asvg="http://schemas.microsoft.com/office/drawing/2016/SVG/main" r:embed="rId4"/>
                    </a:ext>
                  </a:extLst>
                </a:blip>
              </a:buBlip>
            </a:pPr>
            <a:r>
              <a:rPr lang="en-US" altLang="ko-KR" sz="2250" dirty="0">
                <a:solidFill>
                  <a:schemeClr val="bg2">
                    <a:lumMod val="10000"/>
                  </a:schemeClr>
                </a:solidFill>
                <a:latin typeface="Calibri"/>
                <a:ea typeface="맑은 고딕"/>
                <a:cs typeface="Calibri"/>
                <a:sym typeface="+mn-lt"/>
              </a:rPr>
              <a:t>Future examination of different kinds of measurement equivalence needed. </a:t>
            </a:r>
            <a:endParaRPr lang="en-US" altLang="ko-KR" sz="2250" dirty="0">
              <a:solidFill>
                <a:schemeClr val="bg2">
                  <a:lumMod val="10000"/>
                </a:schemeClr>
              </a:solidFill>
              <a:latin typeface="Calibri" panose="020F0502020204030204" pitchFamily="34" charset="0"/>
              <a:ea typeface="맑은 고딕"/>
              <a:cs typeface="Calibri" panose="020F0502020204030204" pitchFamily="34" charset="0"/>
            </a:endParaRPr>
          </a:p>
        </p:txBody>
      </p:sp>
    </p:spTree>
    <p:extLst>
      <p:ext uri="{BB962C8B-B14F-4D97-AF65-F5344CB8AC3E}">
        <p14:creationId xmlns:p14="http://schemas.microsoft.com/office/powerpoint/2010/main" val="401941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5413B-311A-8740-9FBA-19B5367E37FE}"/>
              </a:ext>
            </a:extLst>
          </p:cNvPr>
          <p:cNvSpPr>
            <a:spLocks noGrp="1"/>
          </p:cNvSpPr>
          <p:nvPr>
            <p:ph type="title"/>
          </p:nvPr>
        </p:nvSpPr>
        <p:spPr>
          <a:xfrm>
            <a:off x="3848879" y="504290"/>
            <a:ext cx="4688333" cy="1337310"/>
          </a:xfrm>
        </p:spPr>
        <p:txBody>
          <a:bodyPr vert="horz" lIns="68580" tIns="34290" rIns="68580" bIns="34290" rtlCol="0" anchor="b">
            <a:normAutofit/>
          </a:bodyPr>
          <a:lstStyle/>
          <a:p>
            <a:r>
              <a:rPr lang="en-US" sz="4050" b="0" dirty="0">
                <a:solidFill>
                  <a:schemeClr val="tx2">
                    <a:lumMod val="50000"/>
                  </a:schemeClr>
                </a:solidFill>
                <a:latin typeface="Segoe UI" panose="020B0502040204020203" pitchFamily="34" charset="0"/>
                <a:ea typeface="+mj-ea"/>
                <a:cs typeface="Segoe UI" panose="020B0502040204020203" pitchFamily="34" charset="0"/>
                <a:sym typeface="+mn-lt"/>
              </a:rPr>
              <a:t>Acknowledgements</a:t>
            </a:r>
            <a:endParaRPr lang="en-US" sz="4050" b="0" dirty="0">
              <a:solidFill>
                <a:schemeClr val="tx2">
                  <a:lumMod val="50000"/>
                </a:schemeClr>
              </a:solidFill>
              <a:latin typeface="Segoe UI" panose="020B0502040204020203" pitchFamily="34" charset="0"/>
              <a:ea typeface="+mj-ea"/>
              <a:cs typeface="Segoe UI" panose="020B0502040204020203" pitchFamily="34" charset="0"/>
            </a:endParaRPr>
          </a:p>
        </p:txBody>
      </p:sp>
      <p:sp>
        <p:nvSpPr>
          <p:cNvPr id="4" name="Content Placeholder 3">
            <a:extLst>
              <a:ext uri="{FF2B5EF4-FFF2-40B4-BE49-F238E27FC236}">
                <a16:creationId xmlns:a16="http://schemas.microsoft.com/office/drawing/2014/main" id="{5F6E8446-B7CC-46E8-8169-A5E4E40DDEED}"/>
              </a:ext>
            </a:extLst>
          </p:cNvPr>
          <p:cNvSpPr>
            <a:spLocks noGrp="1"/>
          </p:cNvSpPr>
          <p:nvPr>
            <p:ph idx="1"/>
          </p:nvPr>
        </p:nvSpPr>
        <p:spPr>
          <a:xfrm>
            <a:off x="3848879" y="1938581"/>
            <a:ext cx="5131178" cy="3693552"/>
          </a:xfrm>
        </p:spPr>
        <p:txBody>
          <a:bodyPr vert="horz" lIns="68580" tIns="34290" rIns="68580" bIns="34290" rtlCol="0" anchor="t">
            <a:noAutofit/>
          </a:bodyPr>
          <a:lstStyle/>
          <a:p>
            <a:pPr>
              <a:lnSpc>
                <a:spcPct val="90000"/>
              </a:lnSpc>
            </a:pPr>
            <a:r>
              <a:rPr lang="en-US" sz="2200" dirty="0">
                <a:solidFill>
                  <a:schemeClr val="bg2">
                    <a:lumMod val="10000"/>
                  </a:schemeClr>
                </a:solidFill>
                <a:latin typeface="Calibri"/>
                <a:ea typeface="+mn-ea"/>
                <a:cs typeface="Calibri"/>
              </a:rPr>
              <a:t>Dr. Lesa Hoffman and Dr. Emily Thomas</a:t>
            </a:r>
          </a:p>
          <a:p>
            <a:r>
              <a:rPr lang="en-US" sz="2200" dirty="0">
                <a:solidFill>
                  <a:schemeClr val="bg2">
                    <a:lumMod val="10000"/>
                  </a:schemeClr>
                </a:solidFill>
                <a:latin typeface="Calibri"/>
                <a:ea typeface="+mn-ea"/>
                <a:cs typeface="Calibri"/>
              </a:rPr>
              <a:t>The creators of the CompACT, Dr. Ashley Francis, Dr. David Dawson, and Dr. Nima </a:t>
            </a:r>
            <a:r>
              <a:rPr lang="en-US" sz="2200" dirty="0" err="1">
                <a:solidFill>
                  <a:schemeClr val="bg2">
                    <a:lumMod val="10000"/>
                  </a:schemeClr>
                </a:solidFill>
                <a:latin typeface="Calibri"/>
                <a:ea typeface="+mn-ea"/>
                <a:cs typeface="Calibri"/>
              </a:rPr>
              <a:t>Golijani</a:t>
            </a:r>
            <a:r>
              <a:rPr lang="en-US" sz="2200" dirty="0">
                <a:solidFill>
                  <a:schemeClr val="bg2">
                    <a:lumMod val="10000"/>
                  </a:schemeClr>
                </a:solidFill>
                <a:latin typeface="Calibri"/>
                <a:ea typeface="+mn-ea"/>
                <a:cs typeface="Calibri"/>
              </a:rPr>
              <a:t>-Moghaddam </a:t>
            </a:r>
            <a:endParaRPr lang="en-US" sz="2200" dirty="0">
              <a:solidFill>
                <a:schemeClr val="bg2">
                  <a:lumMod val="10000"/>
                </a:schemeClr>
              </a:solidFill>
              <a:latin typeface="Calibri" panose="020F0502020204030204" pitchFamily="34" charset="0"/>
              <a:ea typeface="+mn-ea"/>
              <a:cs typeface="Calibri" panose="020F0502020204030204" pitchFamily="34" charset="0"/>
            </a:endParaRPr>
          </a:p>
          <a:p>
            <a:r>
              <a:rPr lang="en-US" sz="2200">
                <a:solidFill>
                  <a:schemeClr val="bg2">
                    <a:lumMod val="10000"/>
                  </a:schemeClr>
                </a:solidFill>
                <a:latin typeface="Calibri"/>
                <a:ea typeface="+mn-ea"/>
                <a:cs typeface="Calibri"/>
              </a:rPr>
              <a:t>The THRIVE Lab, especially Dr. Anne </a:t>
            </a:r>
            <a:r>
              <a:rPr lang="en-US" sz="2200" dirty="0">
                <a:solidFill>
                  <a:schemeClr val="bg2">
                    <a:lumMod val="10000"/>
                  </a:schemeClr>
                </a:solidFill>
                <a:latin typeface="Calibri"/>
                <a:ea typeface="+mn-ea"/>
                <a:cs typeface="Calibri"/>
              </a:rPr>
              <a:t>Roche, Jenna Adamowicz, M.A., and Manny Stegall, B.S.</a:t>
            </a:r>
          </a:p>
          <a:p>
            <a:pPr>
              <a:lnSpc>
                <a:spcPct val="90000"/>
              </a:lnSpc>
            </a:pPr>
            <a:r>
              <a:rPr lang="en-US" sz="2200" dirty="0">
                <a:solidFill>
                  <a:schemeClr val="bg2">
                    <a:lumMod val="10000"/>
                  </a:schemeClr>
                </a:solidFill>
                <a:latin typeface="Calibri"/>
                <a:ea typeface="+mn-ea"/>
                <a:cs typeface="Calibri"/>
              </a:rPr>
              <a:t>University Iowa Graduate College</a:t>
            </a:r>
          </a:p>
          <a:p>
            <a:pPr>
              <a:lnSpc>
                <a:spcPct val="90000"/>
              </a:lnSpc>
            </a:pPr>
            <a:r>
              <a:rPr lang="en-US" sz="2200" dirty="0">
                <a:solidFill>
                  <a:schemeClr val="bg2">
                    <a:lumMod val="10000"/>
                  </a:schemeClr>
                </a:solidFill>
                <a:latin typeface="Calibri" panose="020F0502020204030204" pitchFamily="34" charset="0"/>
                <a:ea typeface="+mn-ea"/>
                <a:cs typeface="Calibri" panose="020F0502020204030204" pitchFamily="34" charset="0"/>
              </a:rPr>
              <a:t>University of Iowa Graduate and Professional Student Government</a:t>
            </a:r>
          </a:p>
          <a:p>
            <a:pPr lvl="1">
              <a:lnSpc>
                <a:spcPct val="90000"/>
              </a:lnSpc>
              <a:buFont typeface="Arial" panose="020B0604020202020204" pitchFamily="34" charset="0"/>
              <a:buChar char="•"/>
            </a:pPr>
            <a:endParaRPr lang="en-US" sz="2200" dirty="0">
              <a:solidFill>
                <a:schemeClr val="bg2">
                  <a:lumMod val="10000"/>
                </a:schemeClr>
              </a:solidFill>
              <a:latin typeface="+mn-lt"/>
              <a:ea typeface="+mn-ea"/>
              <a:cs typeface="+mn-cs"/>
            </a:endParaRPr>
          </a:p>
        </p:txBody>
      </p:sp>
      <p:pic>
        <p:nvPicPr>
          <p:cNvPr id="9" name="Picture Placeholder 8" descr="An aerial view of the Iowa River and the University of Iowa campus">
            <a:extLst>
              <a:ext uri="{FF2B5EF4-FFF2-40B4-BE49-F238E27FC236}">
                <a16:creationId xmlns:a16="http://schemas.microsoft.com/office/drawing/2014/main" id="{457CD941-0262-3542-AA92-8FF91F46D60D}"/>
              </a:ext>
            </a:extLst>
          </p:cNvPr>
          <p:cNvPicPr>
            <a:picLocks noGrp="1" noChangeAspect="1"/>
          </p:cNvPicPr>
          <p:nvPr>
            <p:ph type="pic" sz="quarter" idx="11"/>
          </p:nvPr>
        </p:nvPicPr>
        <p:blipFill rotWithShape="1">
          <a:blip r:embed="rId3"/>
          <a:srcRect l="23568" r="3213"/>
          <a:stretch/>
        </p:blipFill>
        <p:spPr>
          <a:xfrm>
            <a:off x="1" y="857257"/>
            <a:ext cx="3493008" cy="5143493"/>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97108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3AD20E9-1D9F-9C7E-6416-399E8F653AA8}"/>
              </a:ext>
            </a:extLst>
          </p:cNvPr>
          <p:cNvSpPr txBox="1"/>
          <p:nvPr/>
        </p:nvSpPr>
        <p:spPr>
          <a:xfrm>
            <a:off x="1017813" y="2271806"/>
            <a:ext cx="7108372" cy="1384995"/>
          </a:xfrm>
          <a:prstGeom prst="rect">
            <a:avLst/>
          </a:prstGeom>
          <a:noFill/>
        </p:spPr>
        <p:txBody>
          <a:bodyPr wrap="square" rtlCol="0">
            <a:spAutoFit/>
          </a:bodyPr>
          <a:lstStyle/>
          <a:p>
            <a:pPr algn="ctr"/>
            <a:r>
              <a:rPr lang="en-US" altLang="zh-CN" sz="4200" dirty="0">
                <a:solidFill>
                  <a:schemeClr val="tx2">
                    <a:lumMod val="50000"/>
                  </a:schemeClr>
                </a:solidFill>
                <a:latin typeface="Segoe UI" panose="020B0502040204020203" pitchFamily="34" charset="0"/>
                <a:cs typeface="Segoe UI" panose="020B0502040204020203" pitchFamily="34" charset="0"/>
                <a:sym typeface="+mn-lt"/>
              </a:rPr>
              <a:t>Thank you for listening!</a:t>
            </a:r>
          </a:p>
          <a:p>
            <a:pPr algn="ctr"/>
            <a:r>
              <a:rPr lang="en-US" altLang="zh-CN" sz="4200" dirty="0">
                <a:solidFill>
                  <a:schemeClr val="tx2">
                    <a:lumMod val="50000"/>
                  </a:schemeClr>
                </a:solidFill>
                <a:latin typeface="Segoe UI" panose="020B0502040204020203" pitchFamily="34" charset="0"/>
                <a:cs typeface="Segoe UI" panose="020B0502040204020203" pitchFamily="34" charset="0"/>
                <a:sym typeface="+mn-lt"/>
              </a:rPr>
              <a:t>Any questions?</a:t>
            </a:r>
            <a:endParaRPr lang="zh-CN" altLang="en-US" sz="4200" dirty="0">
              <a:solidFill>
                <a:schemeClr val="tx2">
                  <a:lumMod val="50000"/>
                </a:schemeClr>
              </a:solidFill>
              <a:latin typeface="Segoe UI" panose="020B0502040204020203" pitchFamily="34" charset="0"/>
              <a:cs typeface="Segoe UI" panose="020B0502040204020203" pitchFamily="34" charset="0"/>
              <a:sym typeface="+mn-lt"/>
            </a:endParaRPr>
          </a:p>
        </p:txBody>
      </p:sp>
      <p:grpSp>
        <p:nvGrpSpPr>
          <p:cNvPr id="3" name="Group 2">
            <a:extLst>
              <a:ext uri="{FF2B5EF4-FFF2-40B4-BE49-F238E27FC236}">
                <a16:creationId xmlns:a16="http://schemas.microsoft.com/office/drawing/2014/main" id="{5A9A8EC1-9EB0-C541-357A-3DDE310B7AF9}"/>
              </a:ext>
            </a:extLst>
          </p:cNvPr>
          <p:cNvGrpSpPr/>
          <p:nvPr/>
        </p:nvGrpSpPr>
        <p:grpSpPr>
          <a:xfrm>
            <a:off x="2483317" y="3728237"/>
            <a:ext cx="4177363" cy="1061829"/>
            <a:chOff x="3558223" y="3603850"/>
            <a:chExt cx="5569817" cy="1415771"/>
          </a:xfrm>
        </p:grpSpPr>
        <p:sp>
          <p:nvSpPr>
            <p:cNvPr id="4" name="文本框 6">
              <a:extLst>
                <a:ext uri="{FF2B5EF4-FFF2-40B4-BE49-F238E27FC236}">
                  <a16:creationId xmlns:a16="http://schemas.microsoft.com/office/drawing/2014/main" id="{2C2BC701-C5B4-537E-0DB6-8ACC100CB10F}"/>
                </a:ext>
              </a:extLst>
            </p:cNvPr>
            <p:cNvSpPr txBox="1"/>
            <p:nvPr/>
          </p:nvSpPr>
          <p:spPr>
            <a:xfrm>
              <a:off x="3558223" y="3603850"/>
              <a:ext cx="5569817" cy="1415771"/>
            </a:xfrm>
            <a:prstGeom prst="rect">
              <a:avLst/>
            </a:prstGeom>
            <a:noFill/>
          </p:spPr>
          <p:txBody>
            <a:bodyPr wrap="square" rtlCol="0">
              <a:spAutoFit/>
            </a:bodyPr>
            <a:lstStyle/>
            <a:p>
              <a:pPr algn="ctr"/>
              <a:r>
                <a:rPr lang="en-US" altLang="zh-CN" sz="2100" dirty="0">
                  <a:solidFill>
                    <a:schemeClr val="bg2">
                      <a:lumMod val="10000"/>
                    </a:schemeClr>
                  </a:solidFill>
                  <a:latin typeface="Segoe UI" panose="020B0502040204020203" pitchFamily="34" charset="0"/>
                  <a:cs typeface="Segoe UI" panose="020B0502040204020203" pitchFamily="34" charset="0"/>
                  <a:sym typeface="+mn-lt"/>
                </a:rPr>
                <a:t>You can also reach me at: </a:t>
              </a:r>
            </a:p>
            <a:p>
              <a:pPr algn="ctr"/>
              <a:r>
                <a:rPr lang="en-US" altLang="zh-CN" sz="2100" dirty="0">
                  <a:solidFill>
                    <a:schemeClr val="bg2">
                      <a:lumMod val="10000"/>
                    </a:schemeClr>
                  </a:solidFill>
                  <a:latin typeface="Segoe UI" panose="020B0502040204020203" pitchFamily="34" charset="0"/>
                  <a:cs typeface="Segoe UI" panose="020B0502040204020203" pitchFamily="34" charset="0"/>
                  <a:sym typeface="+mn-lt"/>
                  <a:hlinkClick r:id="rId2">
                    <a:extLst>
                      <a:ext uri="{A12FA001-AC4F-418D-AE19-62706E023703}">
                        <ahyp:hlinkClr xmlns:ahyp="http://schemas.microsoft.com/office/drawing/2018/hyperlinkcolor" val="tx"/>
                      </a:ext>
                    </a:extLst>
                  </a:hlinkClick>
                </a:rPr>
                <a:t>ti-hsu@uiowa.edu</a:t>
              </a:r>
              <a:r>
                <a:rPr lang="en-US" altLang="zh-CN" sz="2100" dirty="0">
                  <a:solidFill>
                    <a:schemeClr val="bg2">
                      <a:lumMod val="10000"/>
                    </a:schemeClr>
                  </a:solidFill>
                  <a:latin typeface="Segoe UI" panose="020B0502040204020203" pitchFamily="34" charset="0"/>
                  <a:cs typeface="Segoe UI" panose="020B0502040204020203" pitchFamily="34" charset="0"/>
                  <a:sym typeface="+mn-lt"/>
                </a:rPr>
                <a:t>,</a:t>
              </a:r>
            </a:p>
            <a:p>
              <a:pPr algn="ctr"/>
              <a:r>
                <a:rPr lang="en-US" altLang="zh-CN" sz="2100" dirty="0">
                  <a:solidFill>
                    <a:schemeClr val="bg2">
                      <a:lumMod val="10000"/>
                    </a:schemeClr>
                  </a:solidFill>
                  <a:latin typeface="Segoe UI" panose="020B0502040204020203" pitchFamily="34" charset="0"/>
                  <a:cs typeface="Segoe UI" panose="020B0502040204020203" pitchFamily="34" charset="0"/>
                  <a:sym typeface="+mn-lt"/>
                </a:rPr>
                <a:t>@TiHsu1 </a:t>
              </a:r>
            </a:p>
          </p:txBody>
        </p:sp>
        <p:grpSp>
          <p:nvGrpSpPr>
            <p:cNvPr id="5" name="Google Shape;708;p47">
              <a:extLst>
                <a:ext uri="{FF2B5EF4-FFF2-40B4-BE49-F238E27FC236}">
                  <a16:creationId xmlns:a16="http://schemas.microsoft.com/office/drawing/2014/main" id="{3CC1996F-6E27-5CB9-DE3C-FC2BA3F7C565}"/>
                </a:ext>
              </a:extLst>
            </p:cNvPr>
            <p:cNvGrpSpPr/>
            <p:nvPr/>
          </p:nvGrpSpPr>
          <p:grpSpPr>
            <a:xfrm>
              <a:off x="4353014" y="4105436"/>
              <a:ext cx="389994" cy="381822"/>
              <a:chOff x="1233350" y="1619250"/>
              <a:chExt cx="466500" cy="456725"/>
            </a:xfrm>
          </p:grpSpPr>
          <p:sp>
            <p:nvSpPr>
              <p:cNvPr id="7" name="Google Shape;709;p47">
                <a:extLst>
                  <a:ext uri="{FF2B5EF4-FFF2-40B4-BE49-F238E27FC236}">
                    <a16:creationId xmlns:a16="http://schemas.microsoft.com/office/drawing/2014/main" id="{75F485D0-E127-FB92-956D-E25842116BD8}"/>
                  </a:ext>
                </a:extLst>
              </p:cNvPr>
              <p:cNvSpPr/>
              <p:nvPr/>
            </p:nvSpPr>
            <p:spPr>
              <a:xfrm>
                <a:off x="1233350" y="1619250"/>
                <a:ext cx="466500" cy="456725"/>
              </a:xfrm>
              <a:custGeom>
                <a:avLst/>
                <a:gdLst/>
                <a:ahLst/>
                <a:cxnLst/>
                <a:rect l="l" t="t" r="r" b="b"/>
                <a:pathLst>
                  <a:path w="18660" h="18269" extrusionOk="0">
                    <a:moveTo>
                      <a:pt x="14923" y="5080"/>
                    </a:moveTo>
                    <a:lnTo>
                      <a:pt x="14923" y="9037"/>
                    </a:lnTo>
                    <a:lnTo>
                      <a:pt x="17316" y="7913"/>
                    </a:lnTo>
                    <a:lnTo>
                      <a:pt x="9476" y="13579"/>
                    </a:lnTo>
                    <a:lnTo>
                      <a:pt x="9403" y="13604"/>
                    </a:lnTo>
                    <a:lnTo>
                      <a:pt x="9330" y="13628"/>
                    </a:lnTo>
                    <a:lnTo>
                      <a:pt x="9257" y="13604"/>
                    </a:lnTo>
                    <a:lnTo>
                      <a:pt x="9183" y="13579"/>
                    </a:lnTo>
                    <a:lnTo>
                      <a:pt x="1344" y="7913"/>
                    </a:lnTo>
                    <a:lnTo>
                      <a:pt x="3737" y="9037"/>
                    </a:lnTo>
                    <a:lnTo>
                      <a:pt x="3737" y="5080"/>
                    </a:lnTo>
                    <a:close/>
                    <a:moveTo>
                      <a:pt x="9330" y="0"/>
                    </a:moveTo>
                    <a:lnTo>
                      <a:pt x="0" y="6741"/>
                    </a:lnTo>
                    <a:lnTo>
                      <a:pt x="0" y="17780"/>
                    </a:lnTo>
                    <a:lnTo>
                      <a:pt x="0" y="17853"/>
                    </a:lnTo>
                    <a:lnTo>
                      <a:pt x="5129" y="14165"/>
                    </a:lnTo>
                    <a:lnTo>
                      <a:pt x="5227" y="14117"/>
                    </a:lnTo>
                    <a:lnTo>
                      <a:pt x="5325" y="14117"/>
                    </a:lnTo>
                    <a:lnTo>
                      <a:pt x="5398" y="14141"/>
                    </a:lnTo>
                    <a:lnTo>
                      <a:pt x="5471" y="14214"/>
                    </a:lnTo>
                    <a:lnTo>
                      <a:pt x="5520" y="14312"/>
                    </a:lnTo>
                    <a:lnTo>
                      <a:pt x="5520" y="14385"/>
                    </a:lnTo>
                    <a:lnTo>
                      <a:pt x="5471" y="14483"/>
                    </a:lnTo>
                    <a:lnTo>
                      <a:pt x="5422" y="14556"/>
                    </a:lnTo>
                    <a:lnTo>
                      <a:pt x="318" y="18244"/>
                    </a:lnTo>
                    <a:lnTo>
                      <a:pt x="416" y="18244"/>
                    </a:lnTo>
                    <a:lnTo>
                      <a:pt x="489" y="18268"/>
                    </a:lnTo>
                    <a:lnTo>
                      <a:pt x="18171" y="18268"/>
                    </a:lnTo>
                    <a:lnTo>
                      <a:pt x="18244" y="18244"/>
                    </a:lnTo>
                    <a:lnTo>
                      <a:pt x="18342" y="18244"/>
                    </a:lnTo>
                    <a:lnTo>
                      <a:pt x="13238" y="14556"/>
                    </a:lnTo>
                    <a:lnTo>
                      <a:pt x="13189" y="14483"/>
                    </a:lnTo>
                    <a:lnTo>
                      <a:pt x="13140" y="14385"/>
                    </a:lnTo>
                    <a:lnTo>
                      <a:pt x="13140" y="14312"/>
                    </a:lnTo>
                    <a:lnTo>
                      <a:pt x="13189" y="14214"/>
                    </a:lnTo>
                    <a:lnTo>
                      <a:pt x="13262" y="14141"/>
                    </a:lnTo>
                    <a:lnTo>
                      <a:pt x="13335" y="14117"/>
                    </a:lnTo>
                    <a:lnTo>
                      <a:pt x="13433" y="14117"/>
                    </a:lnTo>
                    <a:lnTo>
                      <a:pt x="13531" y="14165"/>
                    </a:lnTo>
                    <a:lnTo>
                      <a:pt x="18660" y="17853"/>
                    </a:lnTo>
                    <a:lnTo>
                      <a:pt x="18660" y="17780"/>
                    </a:lnTo>
                    <a:lnTo>
                      <a:pt x="18660" y="6741"/>
                    </a:lnTo>
                    <a:lnTo>
                      <a:pt x="9330" y="0"/>
                    </a:lnTo>
                    <a:close/>
                  </a:path>
                </a:pathLst>
              </a:custGeom>
              <a:solidFill>
                <a:schemeClr val="dk1"/>
              </a:solidFill>
              <a:ln>
                <a:noFill/>
              </a:ln>
            </p:spPr>
            <p:txBody>
              <a:bodyPr spcFirstLastPara="1" wrap="square" lIns="68569" tIns="68569" rIns="68569" bIns="68569" anchor="ctr" anchorCtr="0">
                <a:noAutofit/>
              </a:bodyPr>
              <a:lstStyle/>
              <a:p>
                <a:endParaRPr sz="1350">
                  <a:solidFill>
                    <a:schemeClr val="dk1"/>
                  </a:solidFill>
                </a:endParaRPr>
              </a:p>
            </p:txBody>
          </p:sp>
          <p:sp>
            <p:nvSpPr>
              <p:cNvPr id="8" name="Google Shape;710;p47">
                <a:extLst>
                  <a:ext uri="{FF2B5EF4-FFF2-40B4-BE49-F238E27FC236}">
                    <a16:creationId xmlns:a16="http://schemas.microsoft.com/office/drawing/2014/main" id="{6F5F4BBF-725D-3F03-DA8A-B4E927D1C300}"/>
                  </a:ext>
                </a:extLst>
              </p:cNvPr>
              <p:cNvSpPr/>
              <p:nvPr/>
            </p:nvSpPr>
            <p:spPr>
              <a:xfrm>
                <a:off x="1382325" y="1792025"/>
                <a:ext cx="168550" cy="12250"/>
              </a:xfrm>
              <a:custGeom>
                <a:avLst/>
                <a:gdLst/>
                <a:ahLst/>
                <a:cxnLst/>
                <a:rect l="l" t="t" r="r" b="b"/>
                <a:pathLst>
                  <a:path w="6742" h="490" extrusionOk="0">
                    <a:moveTo>
                      <a:pt x="147" y="1"/>
                    </a:move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1"/>
                    </a:lnTo>
                    <a:close/>
                  </a:path>
                </a:pathLst>
              </a:custGeom>
              <a:solidFill>
                <a:schemeClr val="dk1"/>
              </a:solidFill>
              <a:ln>
                <a:noFill/>
              </a:ln>
            </p:spPr>
            <p:txBody>
              <a:bodyPr spcFirstLastPara="1" wrap="square" lIns="68569" tIns="68569" rIns="68569" bIns="68569" anchor="ctr" anchorCtr="0">
                <a:noAutofit/>
              </a:bodyPr>
              <a:lstStyle/>
              <a:p>
                <a:endParaRPr sz="1350">
                  <a:solidFill>
                    <a:schemeClr val="dk1"/>
                  </a:solidFill>
                </a:endParaRPr>
              </a:p>
            </p:txBody>
          </p:sp>
          <p:sp>
            <p:nvSpPr>
              <p:cNvPr id="9" name="Google Shape;711;p47">
                <a:extLst>
                  <a:ext uri="{FF2B5EF4-FFF2-40B4-BE49-F238E27FC236}">
                    <a16:creationId xmlns:a16="http://schemas.microsoft.com/office/drawing/2014/main" id="{936FE0EA-C0FC-94B3-A75D-E6C2DEB75A2A}"/>
                  </a:ext>
                </a:extLst>
              </p:cNvPr>
              <p:cNvSpPr/>
              <p:nvPr/>
            </p:nvSpPr>
            <p:spPr>
              <a:xfrm>
                <a:off x="1382325" y="1825000"/>
                <a:ext cx="168550" cy="12250"/>
              </a:xfrm>
              <a:custGeom>
                <a:avLst/>
                <a:gdLst/>
                <a:ahLst/>
                <a:cxnLst/>
                <a:rect l="l" t="t" r="r" b="b"/>
                <a:pathLst>
                  <a:path w="6742" h="490" extrusionOk="0">
                    <a:moveTo>
                      <a:pt x="245" y="1"/>
                    </a:moveTo>
                    <a:lnTo>
                      <a:pt x="147" y="25"/>
                    </a:ln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25"/>
                    </a:lnTo>
                    <a:lnTo>
                      <a:pt x="6497" y="1"/>
                    </a:lnTo>
                    <a:close/>
                  </a:path>
                </a:pathLst>
              </a:custGeom>
              <a:solidFill>
                <a:schemeClr val="dk1"/>
              </a:solidFill>
              <a:ln>
                <a:noFill/>
              </a:ln>
            </p:spPr>
            <p:txBody>
              <a:bodyPr spcFirstLastPara="1" wrap="square" lIns="68569" tIns="68569" rIns="68569" bIns="68569" anchor="ctr" anchorCtr="0">
                <a:noAutofit/>
              </a:bodyPr>
              <a:lstStyle/>
              <a:p>
                <a:endParaRPr sz="1350">
                  <a:solidFill>
                    <a:schemeClr val="dk1"/>
                  </a:solidFill>
                </a:endParaRPr>
              </a:p>
            </p:txBody>
          </p:sp>
          <p:sp>
            <p:nvSpPr>
              <p:cNvPr id="10" name="Google Shape;712;p47">
                <a:extLst>
                  <a:ext uri="{FF2B5EF4-FFF2-40B4-BE49-F238E27FC236}">
                    <a16:creationId xmlns:a16="http://schemas.microsoft.com/office/drawing/2014/main" id="{9951B391-BAA7-ED5D-6084-E72D03861799}"/>
                  </a:ext>
                </a:extLst>
              </p:cNvPr>
              <p:cNvSpPr/>
              <p:nvPr/>
            </p:nvSpPr>
            <p:spPr>
              <a:xfrm>
                <a:off x="1382325" y="1858575"/>
                <a:ext cx="70850" cy="12250"/>
              </a:xfrm>
              <a:custGeom>
                <a:avLst/>
                <a:gdLst/>
                <a:ahLst/>
                <a:cxnLst/>
                <a:rect l="l" t="t" r="r" b="b"/>
                <a:pathLst>
                  <a:path w="2834" h="490" extrusionOk="0">
                    <a:moveTo>
                      <a:pt x="245" y="1"/>
                    </a:moveTo>
                    <a:lnTo>
                      <a:pt x="147" y="25"/>
                    </a:lnTo>
                    <a:lnTo>
                      <a:pt x="74" y="74"/>
                    </a:lnTo>
                    <a:lnTo>
                      <a:pt x="25" y="147"/>
                    </a:lnTo>
                    <a:lnTo>
                      <a:pt x="1" y="245"/>
                    </a:lnTo>
                    <a:lnTo>
                      <a:pt x="25" y="343"/>
                    </a:lnTo>
                    <a:lnTo>
                      <a:pt x="74" y="416"/>
                    </a:lnTo>
                    <a:lnTo>
                      <a:pt x="147" y="465"/>
                    </a:lnTo>
                    <a:lnTo>
                      <a:pt x="245" y="489"/>
                    </a:lnTo>
                    <a:lnTo>
                      <a:pt x="2589" y="489"/>
                    </a:lnTo>
                    <a:lnTo>
                      <a:pt x="2687" y="465"/>
                    </a:lnTo>
                    <a:lnTo>
                      <a:pt x="2760" y="416"/>
                    </a:lnTo>
                    <a:lnTo>
                      <a:pt x="2809" y="343"/>
                    </a:lnTo>
                    <a:lnTo>
                      <a:pt x="2834" y="245"/>
                    </a:lnTo>
                    <a:lnTo>
                      <a:pt x="2809" y="147"/>
                    </a:lnTo>
                    <a:lnTo>
                      <a:pt x="2760" y="74"/>
                    </a:lnTo>
                    <a:lnTo>
                      <a:pt x="2687" y="25"/>
                    </a:lnTo>
                    <a:lnTo>
                      <a:pt x="2589" y="1"/>
                    </a:lnTo>
                    <a:close/>
                  </a:path>
                </a:pathLst>
              </a:custGeom>
              <a:solidFill>
                <a:schemeClr val="dk1"/>
              </a:solidFill>
              <a:ln>
                <a:noFill/>
              </a:ln>
            </p:spPr>
            <p:txBody>
              <a:bodyPr spcFirstLastPara="1" wrap="square" lIns="68569" tIns="68569" rIns="68569" bIns="68569" anchor="ctr" anchorCtr="0">
                <a:noAutofit/>
              </a:bodyPr>
              <a:lstStyle/>
              <a:p>
                <a:endParaRPr sz="1350">
                  <a:solidFill>
                    <a:schemeClr val="dk1"/>
                  </a:solidFill>
                </a:endParaRPr>
              </a:p>
            </p:txBody>
          </p:sp>
        </p:grpSp>
        <p:sp>
          <p:nvSpPr>
            <p:cNvPr id="6" name="Google Shape;894;p47">
              <a:extLst>
                <a:ext uri="{FF2B5EF4-FFF2-40B4-BE49-F238E27FC236}">
                  <a16:creationId xmlns:a16="http://schemas.microsoft.com/office/drawing/2014/main" id="{E403E0EB-5FA4-86C0-7520-05BE9E741138}"/>
                </a:ext>
              </a:extLst>
            </p:cNvPr>
            <p:cNvSpPr/>
            <p:nvPr/>
          </p:nvSpPr>
          <p:spPr>
            <a:xfrm>
              <a:off x="5211954" y="4609675"/>
              <a:ext cx="397142" cy="219513"/>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dk1"/>
            </a:solidFill>
            <a:ln>
              <a:noFill/>
            </a:ln>
          </p:spPr>
          <p:txBody>
            <a:bodyPr spcFirstLastPara="1" wrap="square" lIns="68569" tIns="68569" rIns="68569" bIns="68569" anchor="ctr" anchorCtr="0">
              <a:noAutofit/>
            </a:bodyPr>
            <a:lstStyle/>
            <a:p>
              <a:endParaRPr sz="1350">
                <a:solidFill>
                  <a:schemeClr val="dk1"/>
                </a:solidFill>
              </a:endParaRPr>
            </a:p>
          </p:txBody>
        </p:sp>
      </p:grpSp>
    </p:spTree>
    <p:extLst>
      <p:ext uri="{BB962C8B-B14F-4D97-AF65-F5344CB8AC3E}">
        <p14:creationId xmlns:p14="http://schemas.microsoft.com/office/powerpoint/2010/main" val="30576773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3AD20E9-1D9F-9C7E-6416-399E8F653AA8}"/>
              </a:ext>
            </a:extLst>
          </p:cNvPr>
          <p:cNvSpPr txBox="1"/>
          <p:nvPr/>
        </p:nvSpPr>
        <p:spPr>
          <a:xfrm>
            <a:off x="1017814" y="2748044"/>
            <a:ext cx="7108372" cy="738664"/>
          </a:xfrm>
          <a:prstGeom prst="rect">
            <a:avLst/>
          </a:prstGeom>
          <a:noFill/>
        </p:spPr>
        <p:txBody>
          <a:bodyPr wrap="square" rtlCol="0">
            <a:spAutoFit/>
          </a:bodyPr>
          <a:lstStyle/>
          <a:p>
            <a:pPr algn="ctr"/>
            <a:r>
              <a:rPr lang="en-US" altLang="zh-CN" sz="4200">
                <a:solidFill>
                  <a:srgbClr val="4A5A69"/>
                </a:solidFill>
                <a:latin typeface="Segoe UI" panose="020B0502040204020203" pitchFamily="34" charset="0"/>
                <a:cs typeface="Segoe UI" panose="020B0502040204020203" pitchFamily="34" charset="0"/>
                <a:sym typeface="+mn-lt"/>
              </a:rPr>
              <a:t>Pocket Slides</a:t>
            </a:r>
            <a:endParaRPr lang="zh-CN" altLang="en-US" sz="4200">
              <a:solidFill>
                <a:srgbClr val="4A5A69"/>
              </a:solidFill>
              <a:latin typeface="Segoe UI" panose="020B0502040204020203" pitchFamily="34" charset="0"/>
              <a:cs typeface="Segoe UI" panose="020B0502040204020203" pitchFamily="34" charset="0"/>
              <a:sym typeface="+mn-lt"/>
            </a:endParaRPr>
          </a:p>
        </p:txBody>
      </p:sp>
    </p:spTree>
    <p:extLst>
      <p:ext uri="{BB962C8B-B14F-4D97-AF65-F5344CB8AC3E}">
        <p14:creationId xmlns:p14="http://schemas.microsoft.com/office/powerpoint/2010/main" val="44981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BBB3735-229C-4456-BAC9-9A134FD34622}"/>
              </a:ext>
            </a:extLst>
          </p:cNvPr>
          <p:cNvSpPr txBox="1"/>
          <p:nvPr/>
        </p:nvSpPr>
        <p:spPr>
          <a:xfrm>
            <a:off x="2557154" y="1617207"/>
            <a:ext cx="4029694" cy="588623"/>
          </a:xfrm>
          <a:prstGeom prst="rect">
            <a:avLst/>
          </a:prstGeom>
          <a:noFill/>
        </p:spPr>
        <p:txBody>
          <a:bodyPr wrap="none" lIns="68580" tIns="34290" rIns="68580" bIns="34290" rtlCol="0" anchor="t">
            <a:spAutoFit/>
          </a:bodyPr>
          <a:lstStyle/>
          <a:p>
            <a:pPr algn="ctr"/>
            <a:r>
              <a:rPr lang="en-US" altLang="zh-CN" sz="3375">
                <a:solidFill>
                  <a:srgbClr val="4A5A69"/>
                </a:solidFill>
                <a:latin typeface="Segoe UI"/>
                <a:cs typeface="Segoe UI"/>
                <a:sym typeface="+mn-lt"/>
              </a:rPr>
              <a:t>More on the AAQ-II </a:t>
            </a:r>
            <a:endParaRPr lang="zh-CN" altLang="en-US" sz="3375">
              <a:solidFill>
                <a:srgbClr val="4A5A69"/>
              </a:solidFill>
              <a:latin typeface="Segoe UI" panose="020B0502040204020203" pitchFamily="34" charset="0"/>
              <a:cs typeface="Segoe UI" panose="020B0502040204020203" pitchFamily="34" charset="0"/>
              <a:sym typeface="+mn-lt"/>
            </a:endParaRPr>
          </a:p>
        </p:txBody>
      </p:sp>
      <p:sp>
        <p:nvSpPr>
          <p:cNvPr id="56" name="TextBox 55">
            <a:extLst>
              <a:ext uri="{FF2B5EF4-FFF2-40B4-BE49-F238E27FC236}">
                <a16:creationId xmlns:a16="http://schemas.microsoft.com/office/drawing/2014/main" id="{4CF39EE5-16CC-8E8B-434F-499C2D482200}"/>
              </a:ext>
            </a:extLst>
          </p:cNvPr>
          <p:cNvSpPr txBox="1"/>
          <p:nvPr/>
        </p:nvSpPr>
        <p:spPr>
          <a:xfrm>
            <a:off x="443680" y="2292300"/>
            <a:ext cx="7963085" cy="2862322"/>
          </a:xfrm>
          <a:prstGeom prst="rect">
            <a:avLst/>
          </a:prstGeom>
          <a:noFill/>
        </p:spPr>
        <p:txBody>
          <a:bodyPr wrap="square" rtlCol="0">
            <a:spAutoFit/>
          </a:bodyPr>
          <a:lstStyle/>
          <a:p>
            <a:pPr marL="257175" indent="-257175">
              <a:buBlip>
                <a:blip r:embed="rId3">
                  <a:extLst>
                    <a:ext uri="{96DAC541-7B7A-43D3-8B79-37D633B846F1}">
                      <asvg:svgBlip xmlns:asvg="http://schemas.microsoft.com/office/drawing/2016/SVG/main" r:embed="rId4"/>
                    </a:ext>
                  </a:extLst>
                </a:blip>
              </a:buBlip>
            </a:pPr>
            <a:r>
              <a:rPr lang="en-US" altLang="ko-KR" sz="2250">
                <a:solidFill>
                  <a:schemeClr val="tx1">
                    <a:lumMod val="75000"/>
                    <a:lumOff val="25000"/>
                  </a:schemeClr>
                </a:solidFill>
                <a:latin typeface="Calibri" panose="020F0502020204030204" pitchFamily="34" charset="0"/>
                <a:cs typeface="Calibri" panose="020F0502020204030204" pitchFamily="34" charset="0"/>
                <a:sym typeface="+mn-lt"/>
              </a:rPr>
              <a:t>Wording directly assesses EA or </a:t>
            </a:r>
            <a:r>
              <a:rPr lang="en-US" altLang="ko-KR" sz="2250" err="1">
                <a:solidFill>
                  <a:schemeClr val="tx1">
                    <a:lumMod val="75000"/>
                    <a:lumOff val="25000"/>
                  </a:schemeClr>
                </a:solidFill>
                <a:latin typeface="Calibri" panose="020F0502020204030204" pitchFamily="34" charset="0"/>
                <a:cs typeface="Calibri" panose="020F0502020204030204" pitchFamily="34" charset="0"/>
                <a:sym typeface="+mn-lt"/>
              </a:rPr>
              <a:t>PiF</a:t>
            </a:r>
            <a:r>
              <a:rPr lang="en-US" altLang="ko-KR" sz="2250">
                <a:solidFill>
                  <a:schemeClr val="tx1">
                    <a:lumMod val="75000"/>
                    <a:lumOff val="25000"/>
                  </a:schemeClr>
                </a:solidFill>
                <a:latin typeface="Calibri" panose="020F0502020204030204" pitchFamily="34" charset="0"/>
                <a:cs typeface="Calibri" panose="020F0502020204030204" pitchFamily="34" charset="0"/>
                <a:sym typeface="+mn-lt"/>
              </a:rPr>
              <a:t>, not PF. </a:t>
            </a:r>
          </a:p>
          <a:p>
            <a:pPr marL="600075" lvl="1" indent="-257175">
              <a:buBlip>
                <a:blip r:embed="rId3">
                  <a:extLst>
                    <a:ext uri="{96DAC541-7B7A-43D3-8B79-37D633B846F1}">
                      <asvg:svgBlip xmlns:asvg="http://schemas.microsoft.com/office/drawing/2016/SVG/main" r:embed="rId4"/>
                    </a:ext>
                  </a:extLst>
                </a:blip>
              </a:buBlip>
            </a:pPr>
            <a:r>
              <a:rPr lang="en-US" altLang="ko-KR" sz="2250">
                <a:solidFill>
                  <a:schemeClr val="tx1">
                    <a:lumMod val="75000"/>
                    <a:lumOff val="25000"/>
                  </a:schemeClr>
                </a:solidFill>
                <a:latin typeface="Calibri" panose="020F0502020204030204" pitchFamily="34" charset="0"/>
                <a:cs typeface="Calibri" panose="020F0502020204030204" pitchFamily="34" charset="0"/>
                <a:sym typeface="+mn-lt"/>
              </a:rPr>
              <a:t>Evidence that PF and </a:t>
            </a:r>
            <a:r>
              <a:rPr lang="en-US" altLang="ko-KR" sz="2250" err="1">
                <a:solidFill>
                  <a:schemeClr val="tx1">
                    <a:lumMod val="75000"/>
                    <a:lumOff val="25000"/>
                  </a:schemeClr>
                </a:solidFill>
                <a:latin typeface="Calibri" panose="020F0502020204030204" pitchFamily="34" charset="0"/>
                <a:cs typeface="Calibri" panose="020F0502020204030204" pitchFamily="34" charset="0"/>
                <a:sym typeface="+mn-lt"/>
              </a:rPr>
              <a:t>PiF</a:t>
            </a:r>
            <a:r>
              <a:rPr lang="en-US" altLang="ko-KR" sz="2250">
                <a:solidFill>
                  <a:schemeClr val="tx1">
                    <a:lumMod val="75000"/>
                    <a:lumOff val="25000"/>
                  </a:schemeClr>
                </a:solidFill>
                <a:latin typeface="Calibri" panose="020F0502020204030204" pitchFamily="34" charset="0"/>
                <a:cs typeface="Calibri" panose="020F0502020204030204" pitchFamily="34" charset="0"/>
                <a:sym typeface="+mn-lt"/>
              </a:rPr>
              <a:t> may not lie on the same continuum.</a:t>
            </a:r>
          </a:p>
          <a:p>
            <a:pPr marL="600075" lvl="1" indent="-257175">
              <a:buBlip>
                <a:blip r:embed="rId3">
                  <a:extLst>
                    <a:ext uri="{96DAC541-7B7A-43D3-8B79-37D633B846F1}">
                      <asvg:svgBlip xmlns:asvg="http://schemas.microsoft.com/office/drawing/2016/SVG/main" r:embed="rId4"/>
                    </a:ext>
                  </a:extLst>
                </a:blip>
              </a:buBlip>
            </a:pPr>
            <a:r>
              <a:rPr lang="en-US" altLang="ko-KR" sz="2250">
                <a:solidFill>
                  <a:schemeClr val="tx1">
                    <a:lumMod val="75000"/>
                    <a:lumOff val="25000"/>
                  </a:schemeClr>
                </a:solidFill>
                <a:latin typeface="Calibri" panose="020F0502020204030204" pitchFamily="34" charset="0"/>
                <a:cs typeface="Calibri" panose="020F0502020204030204" pitchFamily="34" charset="0"/>
                <a:sym typeface="+mn-lt"/>
              </a:rPr>
              <a:t>Positive construct should not be measured through the absence of a negative construct. </a:t>
            </a:r>
          </a:p>
          <a:p>
            <a:pPr marL="257175" indent="-257175">
              <a:buBlip>
                <a:blip r:embed="rId3">
                  <a:extLst>
                    <a:ext uri="{96DAC541-7B7A-43D3-8B79-37D633B846F1}">
                      <asvg:svgBlip xmlns:asvg="http://schemas.microsoft.com/office/drawing/2016/SVG/main" r:embed="rId4"/>
                    </a:ext>
                  </a:extLst>
                </a:blip>
              </a:buBlip>
            </a:pPr>
            <a:r>
              <a:rPr lang="en-US" altLang="ko-KR" sz="2250">
                <a:solidFill>
                  <a:schemeClr val="tx1">
                    <a:lumMod val="75000"/>
                    <a:lumOff val="25000"/>
                  </a:schemeClr>
                </a:solidFill>
                <a:latin typeface="Calibri" panose="020F0502020204030204" pitchFamily="34" charset="0"/>
                <a:cs typeface="Calibri" panose="020F0502020204030204" pitchFamily="34" charset="0"/>
                <a:sym typeface="+mn-lt"/>
              </a:rPr>
              <a:t>AAQ-II items measure </a:t>
            </a:r>
            <a:r>
              <a:rPr lang="en-US" altLang="ko-KR" sz="2250" err="1">
                <a:solidFill>
                  <a:schemeClr val="tx1">
                    <a:lumMod val="75000"/>
                    <a:lumOff val="25000"/>
                  </a:schemeClr>
                </a:solidFill>
                <a:latin typeface="Calibri" panose="020F0502020204030204" pitchFamily="34" charset="0"/>
                <a:cs typeface="Calibri" panose="020F0502020204030204" pitchFamily="34" charset="0"/>
                <a:sym typeface="+mn-lt"/>
              </a:rPr>
              <a:t>PiF</a:t>
            </a:r>
            <a:r>
              <a:rPr lang="en-US" altLang="ko-KR" sz="2250">
                <a:solidFill>
                  <a:schemeClr val="tx1">
                    <a:lumMod val="75000"/>
                    <a:lumOff val="25000"/>
                  </a:schemeClr>
                </a:solidFill>
                <a:latin typeface="Calibri" panose="020F0502020204030204" pitchFamily="34" charset="0"/>
                <a:cs typeface="Calibri" panose="020F0502020204030204" pitchFamily="34" charset="0"/>
                <a:sym typeface="+mn-lt"/>
              </a:rPr>
              <a:t> as a unidimensional construct, but PF is in theory multidimensional. </a:t>
            </a:r>
          </a:p>
          <a:p>
            <a:pPr marL="257175" indent="-257175">
              <a:buBlip>
                <a:blip r:embed="rId3">
                  <a:extLst>
                    <a:ext uri="{96DAC541-7B7A-43D3-8B79-37D633B846F1}">
                      <asvg:svgBlip xmlns:asvg="http://schemas.microsoft.com/office/drawing/2016/SVG/main" r:embed="rId4"/>
                    </a:ext>
                  </a:extLst>
                </a:blip>
              </a:buBlip>
            </a:pPr>
            <a:endParaRPr lang="en-US" altLang="ko-KR" sz="2250">
              <a:solidFill>
                <a:schemeClr val="tx1">
                  <a:lumMod val="75000"/>
                  <a:lumOff val="25000"/>
                </a:schemeClr>
              </a:solidFill>
              <a:latin typeface="Calibri" panose="020F0502020204030204" pitchFamily="34" charset="0"/>
              <a:cs typeface="Calibri" panose="020F0502020204030204" pitchFamily="34" charset="0"/>
              <a:sym typeface="+mn-lt"/>
            </a:endParaRPr>
          </a:p>
          <a:p>
            <a:endParaRPr lang="ko-KR" altLang="en-US" sz="2250">
              <a:solidFill>
                <a:schemeClr val="tx1">
                  <a:lumMod val="75000"/>
                  <a:lumOff val="25000"/>
                </a:schemeClr>
              </a:solidFill>
              <a:latin typeface="Calibri" panose="020F0502020204030204" pitchFamily="34" charset="0"/>
              <a:cs typeface="Calibri" panose="020F0502020204030204" pitchFamily="34" charset="0"/>
              <a:sym typeface="+mn-lt"/>
            </a:endParaRPr>
          </a:p>
        </p:txBody>
      </p:sp>
    </p:spTree>
    <p:extLst>
      <p:ext uri="{BB962C8B-B14F-4D97-AF65-F5344CB8AC3E}">
        <p14:creationId xmlns:p14="http://schemas.microsoft.com/office/powerpoint/2010/main" val="5401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2" descr="A picture containing text, vector graphics, toy, doll&#10;&#10;Description automatically generated">
            <a:extLst>
              <a:ext uri="{FF2B5EF4-FFF2-40B4-BE49-F238E27FC236}">
                <a16:creationId xmlns:a16="http://schemas.microsoft.com/office/drawing/2014/main" id="{447133C4-6BDE-673F-F531-B64419CCA0FC}"/>
              </a:ext>
            </a:extLst>
          </p:cNvPr>
          <p:cNvPicPr>
            <a:picLocks noChangeAspect="1"/>
          </p:cNvPicPr>
          <p:nvPr/>
        </p:nvPicPr>
        <p:blipFill>
          <a:blip r:embed="rId3"/>
          <a:stretch>
            <a:fillRect/>
          </a:stretch>
        </p:blipFill>
        <p:spPr>
          <a:xfrm>
            <a:off x="2134255" y="1717243"/>
            <a:ext cx="4337564" cy="3621998"/>
          </a:xfrm>
          <a:prstGeom prst="rect">
            <a:avLst/>
          </a:prstGeom>
        </p:spPr>
      </p:pic>
      <p:sp>
        <p:nvSpPr>
          <p:cNvPr id="6" name="TextBox 5">
            <a:extLst>
              <a:ext uri="{FF2B5EF4-FFF2-40B4-BE49-F238E27FC236}">
                <a16:creationId xmlns:a16="http://schemas.microsoft.com/office/drawing/2014/main" id="{4CBD2E14-80E9-0A6F-5593-AF21A22444FA}"/>
              </a:ext>
            </a:extLst>
          </p:cNvPr>
          <p:cNvSpPr txBox="1"/>
          <p:nvPr/>
        </p:nvSpPr>
        <p:spPr>
          <a:xfrm>
            <a:off x="502582" y="3128917"/>
            <a:ext cx="2057400" cy="43858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2400" dirty="0">
                <a:solidFill>
                  <a:schemeClr val="accent1">
                    <a:lumMod val="50000"/>
                  </a:schemeClr>
                </a:solidFill>
                <a:latin typeface="Segoe UI Semibold" panose="020B0702040204020203" pitchFamily="34" charset="0"/>
                <a:cs typeface="Segoe UI Semibold" panose="020B0702040204020203" pitchFamily="34" charset="0"/>
              </a:rPr>
              <a:t>Openness</a:t>
            </a:r>
          </a:p>
        </p:txBody>
      </p:sp>
      <p:sp>
        <p:nvSpPr>
          <p:cNvPr id="10" name="TextBox 9">
            <a:extLst>
              <a:ext uri="{FF2B5EF4-FFF2-40B4-BE49-F238E27FC236}">
                <a16:creationId xmlns:a16="http://schemas.microsoft.com/office/drawing/2014/main" id="{B4EF3EBD-D07A-27FD-16EE-FCA5928AB793}"/>
              </a:ext>
            </a:extLst>
          </p:cNvPr>
          <p:cNvSpPr txBox="1"/>
          <p:nvPr/>
        </p:nvSpPr>
        <p:spPr>
          <a:xfrm>
            <a:off x="3543300" y="1051227"/>
            <a:ext cx="2057400" cy="43858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2400" dirty="0">
                <a:solidFill>
                  <a:schemeClr val="accent6">
                    <a:lumMod val="50000"/>
                  </a:schemeClr>
                </a:solidFill>
                <a:latin typeface="Segoe UI Semibold" panose="020B0702040204020203" pitchFamily="34" charset="0"/>
                <a:cs typeface="Segoe UI Semibold" panose="020B0702040204020203" pitchFamily="34" charset="0"/>
              </a:rPr>
              <a:t>Awareness</a:t>
            </a:r>
          </a:p>
        </p:txBody>
      </p:sp>
    </p:spTree>
    <p:extLst>
      <p:ext uri="{BB962C8B-B14F-4D97-AF65-F5344CB8AC3E}">
        <p14:creationId xmlns:p14="http://schemas.microsoft.com/office/powerpoint/2010/main" val="411216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BBB3735-229C-4456-BAC9-9A134FD34622}"/>
              </a:ext>
            </a:extLst>
          </p:cNvPr>
          <p:cNvSpPr txBox="1"/>
          <p:nvPr/>
        </p:nvSpPr>
        <p:spPr>
          <a:xfrm>
            <a:off x="2829214" y="1405750"/>
            <a:ext cx="3485571" cy="588623"/>
          </a:xfrm>
          <a:prstGeom prst="rect">
            <a:avLst/>
          </a:prstGeom>
          <a:noFill/>
        </p:spPr>
        <p:txBody>
          <a:bodyPr wrap="none" lIns="68580" tIns="34290" rIns="68580" bIns="34290" rtlCol="0" anchor="t">
            <a:spAutoFit/>
          </a:bodyPr>
          <a:lstStyle/>
          <a:p>
            <a:pPr algn="ctr"/>
            <a:r>
              <a:rPr lang="en-US" altLang="zh-CN" sz="3375">
                <a:solidFill>
                  <a:srgbClr val="4A5A69"/>
                </a:solidFill>
                <a:latin typeface="Segoe UI" panose="020B0502040204020203" pitchFamily="34" charset="0"/>
                <a:cs typeface="Segoe UI" panose="020B0502040204020203" pitchFamily="34" charset="0"/>
                <a:sym typeface="+mn-lt"/>
              </a:rPr>
              <a:t>Study Strengths II</a:t>
            </a:r>
            <a:endParaRPr lang="zh-CN" altLang="en-US" sz="3375">
              <a:solidFill>
                <a:srgbClr val="4A5A69"/>
              </a:solidFill>
              <a:latin typeface="Segoe UI" panose="020B0502040204020203" pitchFamily="34" charset="0"/>
              <a:cs typeface="Segoe UI" panose="020B0502040204020203" pitchFamily="34" charset="0"/>
              <a:sym typeface="+mn-lt"/>
            </a:endParaRPr>
          </a:p>
        </p:txBody>
      </p:sp>
      <p:sp>
        <p:nvSpPr>
          <p:cNvPr id="56" name="TextBox 55">
            <a:extLst>
              <a:ext uri="{FF2B5EF4-FFF2-40B4-BE49-F238E27FC236}">
                <a16:creationId xmlns:a16="http://schemas.microsoft.com/office/drawing/2014/main" id="{4CF39EE5-16CC-8E8B-434F-499C2D482200}"/>
              </a:ext>
            </a:extLst>
          </p:cNvPr>
          <p:cNvSpPr txBox="1"/>
          <p:nvPr/>
        </p:nvSpPr>
        <p:spPr>
          <a:xfrm>
            <a:off x="333282" y="1994372"/>
            <a:ext cx="8477435" cy="3554819"/>
          </a:xfrm>
          <a:prstGeom prst="rect">
            <a:avLst/>
          </a:prstGeom>
          <a:noFill/>
        </p:spPr>
        <p:txBody>
          <a:bodyPr wrap="square" rtlCol="0">
            <a:spAutoFit/>
          </a:bodyPr>
          <a:lstStyle/>
          <a:p>
            <a:pPr marL="257175" indent="-257175">
              <a:buBlip>
                <a:blip r:embed="rId2">
                  <a:extLst>
                    <a:ext uri="{96DAC541-7B7A-43D3-8B79-37D633B846F1}">
                      <asvg:svgBlip xmlns:asvg="http://schemas.microsoft.com/office/drawing/2016/SVG/main" r:embed="rId3"/>
                    </a:ext>
                  </a:extLst>
                </a:blip>
              </a:buBlip>
            </a:pPr>
            <a:r>
              <a:rPr lang="en-US" altLang="ko-KR" sz="2250" dirty="0">
                <a:solidFill>
                  <a:schemeClr val="tx1">
                    <a:lumMod val="75000"/>
                    <a:lumOff val="25000"/>
                  </a:schemeClr>
                </a:solidFill>
                <a:latin typeface="Calibri" panose="020F0502020204030204" pitchFamily="34" charset="0"/>
                <a:cs typeface="Calibri" panose="020F0502020204030204" pitchFamily="34" charset="0"/>
                <a:sym typeface="+mn-lt"/>
              </a:rPr>
              <a:t>Our results also highlight the importance of wording  direction in items which measure PF. </a:t>
            </a:r>
          </a:p>
          <a:p>
            <a:pPr marL="257175" indent="-257175">
              <a:buBlip>
                <a:blip r:embed="rId2">
                  <a:extLst>
                    <a:ext uri="{96DAC541-7B7A-43D3-8B79-37D633B846F1}">
                      <asvg:svgBlip xmlns:asvg="http://schemas.microsoft.com/office/drawing/2016/SVG/main" r:embed="rId3"/>
                    </a:ext>
                  </a:extLst>
                </a:blip>
              </a:buBlip>
            </a:pPr>
            <a:r>
              <a:rPr lang="en-US" altLang="ko-KR" sz="2250" dirty="0">
                <a:solidFill>
                  <a:schemeClr val="tx1">
                    <a:lumMod val="75000"/>
                    <a:lumOff val="25000"/>
                  </a:schemeClr>
                </a:solidFill>
                <a:latin typeface="Calibri" panose="020F0502020204030204" pitchFamily="34" charset="0"/>
                <a:cs typeface="Calibri" panose="020F0502020204030204" pitchFamily="34" charset="0"/>
                <a:sym typeface="+mn-lt"/>
              </a:rPr>
              <a:t>We show that negatively-keyed items do not function as the unidimensional opposite of positively keyed items, since we observed lower correlations with the positively worded VA items with the negatively worded OE and BA items. </a:t>
            </a:r>
          </a:p>
          <a:p>
            <a:pPr marL="257175" indent="-257175">
              <a:buBlip>
                <a:blip r:embed="rId2">
                  <a:extLst>
                    <a:ext uri="{96DAC541-7B7A-43D3-8B79-37D633B846F1}">
                      <asvg:svgBlip xmlns:asvg="http://schemas.microsoft.com/office/drawing/2016/SVG/main" r:embed="rId3"/>
                    </a:ext>
                  </a:extLst>
                </a:blip>
              </a:buBlip>
            </a:pPr>
            <a:r>
              <a:rPr lang="en-US" altLang="ko-KR" sz="2250" dirty="0">
                <a:solidFill>
                  <a:schemeClr val="tx1">
                    <a:lumMod val="75000"/>
                    <a:lumOff val="25000"/>
                  </a:schemeClr>
                </a:solidFill>
                <a:latin typeface="Calibri" panose="020F0502020204030204" pitchFamily="34" charset="0"/>
                <a:cs typeface="Calibri" panose="020F0502020204030204" pitchFamily="34" charset="0"/>
                <a:sym typeface="+mn-lt"/>
              </a:rPr>
              <a:t>We also observed larger correlations among CompACT-15 factors and those measured by similarly worded items. </a:t>
            </a:r>
          </a:p>
          <a:p>
            <a:pPr marL="257175" indent="-257175">
              <a:buBlip>
                <a:blip r:embed="rId2">
                  <a:extLst>
                    <a:ext uri="{96DAC541-7B7A-43D3-8B79-37D633B846F1}">
                      <asvg:svgBlip xmlns:asvg="http://schemas.microsoft.com/office/drawing/2016/SVG/main" r:embed="rId3"/>
                    </a:ext>
                  </a:extLst>
                </a:blip>
              </a:buBlip>
            </a:pPr>
            <a:r>
              <a:rPr lang="en-US" altLang="ko-KR" sz="2250" dirty="0" err="1">
                <a:solidFill>
                  <a:schemeClr val="tx1">
                    <a:lumMod val="75000"/>
                    <a:lumOff val="25000"/>
                  </a:schemeClr>
                </a:solidFill>
                <a:latin typeface="Calibri" panose="020F0502020204030204" pitchFamily="34" charset="0"/>
                <a:cs typeface="Calibri" panose="020F0502020204030204" pitchFamily="34" charset="0"/>
                <a:sym typeface="+mn-lt"/>
              </a:rPr>
              <a:t>PiF</a:t>
            </a:r>
            <a:r>
              <a:rPr lang="en-US" altLang="ko-KR" sz="2250" dirty="0">
                <a:solidFill>
                  <a:schemeClr val="tx1">
                    <a:lumMod val="75000"/>
                    <a:lumOff val="25000"/>
                  </a:schemeClr>
                </a:solidFill>
                <a:latin typeface="Calibri" panose="020F0502020204030204" pitchFamily="34" charset="0"/>
                <a:cs typeface="Calibri" panose="020F0502020204030204" pitchFamily="34" charset="0"/>
                <a:sym typeface="+mn-lt"/>
              </a:rPr>
              <a:t> is not the inverse of PF!</a:t>
            </a:r>
          </a:p>
          <a:p>
            <a:endParaRPr lang="en-US" altLang="ko-KR" sz="2250" dirty="0">
              <a:solidFill>
                <a:schemeClr val="tx1">
                  <a:lumMod val="75000"/>
                  <a:lumOff val="25000"/>
                </a:schemeClr>
              </a:solidFill>
              <a:latin typeface="Calibri" panose="020F0502020204030204" pitchFamily="34" charset="0"/>
              <a:cs typeface="Calibri" panose="020F0502020204030204" pitchFamily="34" charset="0"/>
              <a:sym typeface="+mn-lt"/>
            </a:endParaRPr>
          </a:p>
        </p:txBody>
      </p:sp>
    </p:spTree>
    <p:extLst>
      <p:ext uri="{BB962C8B-B14F-4D97-AF65-F5344CB8AC3E}">
        <p14:creationId xmlns:p14="http://schemas.microsoft.com/office/powerpoint/2010/main" val="51771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文本框 4">
            <a:extLst>
              <a:ext uri="{FF2B5EF4-FFF2-40B4-BE49-F238E27FC236}">
                <a16:creationId xmlns:a16="http://schemas.microsoft.com/office/drawing/2014/main" id="{CBBB3735-229C-4456-BAC9-9A134FD34622}"/>
              </a:ext>
            </a:extLst>
          </p:cNvPr>
          <p:cNvSpPr txBox="1"/>
          <p:nvPr/>
        </p:nvSpPr>
        <p:spPr>
          <a:xfrm>
            <a:off x="482600" y="321734"/>
            <a:ext cx="8178799" cy="1135737"/>
          </a:xfrm>
          <a:prstGeom prst="rect">
            <a:avLst/>
          </a:prstGeom>
        </p:spPr>
        <p:txBody>
          <a:bodyPr vert="horz" lIns="91440" tIns="45720" rIns="91440" bIns="45720" rtlCol="0" anchor="ctr">
            <a:normAutofit/>
          </a:bodyPr>
          <a:lstStyle/>
          <a:p>
            <a:pPr>
              <a:lnSpc>
                <a:spcPct val="90000"/>
              </a:lnSpc>
              <a:spcBef>
                <a:spcPct val="0"/>
              </a:spcBef>
              <a:spcAft>
                <a:spcPts val="450"/>
              </a:spcAft>
            </a:pPr>
            <a:r>
              <a:rPr lang="en-US" altLang="zh-CN" sz="3100" kern="1200">
                <a:solidFill>
                  <a:schemeClr val="tx1"/>
                </a:solidFill>
                <a:latin typeface="+mj-lt"/>
                <a:ea typeface="+mj-ea"/>
                <a:cs typeface="+mj-cs"/>
                <a:sym typeface="+mn-lt"/>
              </a:rPr>
              <a:t>Future Directions</a:t>
            </a:r>
          </a:p>
        </p:txBody>
      </p:sp>
      <p:sp>
        <p:nvSpPr>
          <p:cNvPr id="73" name="Rectangle 7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7" name="TextBox 55">
            <a:extLst>
              <a:ext uri="{FF2B5EF4-FFF2-40B4-BE49-F238E27FC236}">
                <a16:creationId xmlns:a16="http://schemas.microsoft.com/office/drawing/2014/main" id="{627A2142-1046-2B60-044A-AE3C9904F112}"/>
              </a:ext>
            </a:extLst>
          </p:cNvPr>
          <p:cNvGraphicFramePr/>
          <p:nvPr>
            <p:extLst>
              <p:ext uri="{D42A27DB-BD31-4B8C-83A1-F6EECF244321}">
                <p14:modId xmlns:p14="http://schemas.microsoft.com/office/powerpoint/2010/main" val="97189149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70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2" descr="A picture containing text, vector graphics, toy, doll&#10;&#10;Description automatically generated">
            <a:extLst>
              <a:ext uri="{FF2B5EF4-FFF2-40B4-BE49-F238E27FC236}">
                <a16:creationId xmlns:a16="http://schemas.microsoft.com/office/drawing/2014/main" id="{447133C4-6BDE-673F-F531-B64419CCA0FC}"/>
              </a:ext>
            </a:extLst>
          </p:cNvPr>
          <p:cNvPicPr>
            <a:picLocks noChangeAspect="1"/>
          </p:cNvPicPr>
          <p:nvPr/>
        </p:nvPicPr>
        <p:blipFill>
          <a:blip r:embed="rId3"/>
          <a:stretch>
            <a:fillRect/>
          </a:stretch>
        </p:blipFill>
        <p:spPr>
          <a:xfrm>
            <a:off x="2134255" y="1717243"/>
            <a:ext cx="4337564" cy="3621998"/>
          </a:xfrm>
          <a:prstGeom prst="rect">
            <a:avLst/>
          </a:prstGeom>
        </p:spPr>
      </p:pic>
      <p:sp>
        <p:nvSpPr>
          <p:cNvPr id="6" name="TextBox 5">
            <a:extLst>
              <a:ext uri="{FF2B5EF4-FFF2-40B4-BE49-F238E27FC236}">
                <a16:creationId xmlns:a16="http://schemas.microsoft.com/office/drawing/2014/main" id="{4CBD2E14-80E9-0A6F-5593-AF21A22444FA}"/>
              </a:ext>
            </a:extLst>
          </p:cNvPr>
          <p:cNvSpPr txBox="1"/>
          <p:nvPr/>
        </p:nvSpPr>
        <p:spPr>
          <a:xfrm>
            <a:off x="502582" y="3128917"/>
            <a:ext cx="2057400" cy="43858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2400" dirty="0">
                <a:solidFill>
                  <a:schemeClr val="accent1">
                    <a:lumMod val="50000"/>
                  </a:schemeClr>
                </a:solidFill>
                <a:latin typeface="Segoe UI Semibold" panose="020B0702040204020203" pitchFamily="34" charset="0"/>
                <a:cs typeface="Segoe UI Semibold" panose="020B0702040204020203" pitchFamily="34" charset="0"/>
              </a:rPr>
              <a:t>Openness</a:t>
            </a:r>
          </a:p>
        </p:txBody>
      </p:sp>
      <p:sp>
        <p:nvSpPr>
          <p:cNvPr id="8" name="TextBox 7">
            <a:extLst>
              <a:ext uri="{FF2B5EF4-FFF2-40B4-BE49-F238E27FC236}">
                <a16:creationId xmlns:a16="http://schemas.microsoft.com/office/drawing/2014/main" id="{0E15560C-5574-A0D9-82CD-29B3F16649C3}"/>
              </a:ext>
            </a:extLst>
          </p:cNvPr>
          <p:cNvSpPr txBox="1"/>
          <p:nvPr/>
        </p:nvSpPr>
        <p:spPr>
          <a:xfrm>
            <a:off x="6901519" y="3128917"/>
            <a:ext cx="2057400" cy="43858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2400" dirty="0">
                <a:solidFill>
                  <a:schemeClr val="accent4">
                    <a:lumMod val="75000"/>
                  </a:schemeClr>
                </a:solidFill>
                <a:latin typeface="Segoe UI Semibold" panose="020B0702040204020203" pitchFamily="34" charset="0"/>
                <a:cs typeface="Segoe UI Semibold" panose="020B0702040204020203" pitchFamily="34" charset="0"/>
              </a:rPr>
              <a:t>Engagement </a:t>
            </a:r>
          </a:p>
        </p:txBody>
      </p:sp>
      <p:sp>
        <p:nvSpPr>
          <p:cNvPr id="10" name="TextBox 9">
            <a:extLst>
              <a:ext uri="{FF2B5EF4-FFF2-40B4-BE49-F238E27FC236}">
                <a16:creationId xmlns:a16="http://schemas.microsoft.com/office/drawing/2014/main" id="{B4EF3EBD-D07A-27FD-16EE-FCA5928AB793}"/>
              </a:ext>
            </a:extLst>
          </p:cNvPr>
          <p:cNvSpPr txBox="1"/>
          <p:nvPr/>
        </p:nvSpPr>
        <p:spPr>
          <a:xfrm>
            <a:off x="3543300" y="1051227"/>
            <a:ext cx="2057400" cy="43858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2400" dirty="0">
                <a:solidFill>
                  <a:schemeClr val="accent6">
                    <a:lumMod val="50000"/>
                  </a:schemeClr>
                </a:solidFill>
                <a:latin typeface="Segoe UI Semibold" panose="020B0702040204020203" pitchFamily="34" charset="0"/>
                <a:cs typeface="Segoe UI Semibold" panose="020B0702040204020203" pitchFamily="34" charset="0"/>
              </a:rPr>
              <a:t>Awareness</a:t>
            </a:r>
          </a:p>
        </p:txBody>
      </p:sp>
    </p:spTree>
    <p:extLst>
      <p:ext uri="{BB962C8B-B14F-4D97-AF65-F5344CB8AC3E}">
        <p14:creationId xmlns:p14="http://schemas.microsoft.com/office/powerpoint/2010/main" val="271741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9" name="Rectangle 72">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28650" y="720953"/>
            <a:ext cx="7886700" cy="5416094"/>
          </a:xfrm>
          <a:custGeom>
            <a:avLst/>
            <a:gdLst>
              <a:gd name="connsiteX0" fmla="*/ 0 w 7886700"/>
              <a:gd name="connsiteY0" fmla="*/ 0 h 5416094"/>
              <a:gd name="connsiteX1" fmla="*/ 578358 w 7886700"/>
              <a:gd name="connsiteY1" fmla="*/ 0 h 5416094"/>
              <a:gd name="connsiteX2" fmla="*/ 998982 w 7886700"/>
              <a:gd name="connsiteY2" fmla="*/ 0 h 5416094"/>
              <a:gd name="connsiteX3" fmla="*/ 1813941 w 7886700"/>
              <a:gd name="connsiteY3" fmla="*/ 0 h 5416094"/>
              <a:gd name="connsiteX4" fmla="*/ 2392299 w 7886700"/>
              <a:gd name="connsiteY4" fmla="*/ 0 h 5416094"/>
              <a:gd name="connsiteX5" fmla="*/ 2970657 w 7886700"/>
              <a:gd name="connsiteY5" fmla="*/ 0 h 5416094"/>
              <a:gd name="connsiteX6" fmla="*/ 3785616 w 7886700"/>
              <a:gd name="connsiteY6" fmla="*/ 0 h 5416094"/>
              <a:gd name="connsiteX7" fmla="*/ 4285107 w 7886700"/>
              <a:gd name="connsiteY7" fmla="*/ 0 h 5416094"/>
              <a:gd name="connsiteX8" fmla="*/ 5100066 w 7886700"/>
              <a:gd name="connsiteY8" fmla="*/ 0 h 5416094"/>
              <a:gd name="connsiteX9" fmla="*/ 5915025 w 7886700"/>
              <a:gd name="connsiteY9" fmla="*/ 0 h 5416094"/>
              <a:gd name="connsiteX10" fmla="*/ 6572250 w 7886700"/>
              <a:gd name="connsiteY10" fmla="*/ 0 h 5416094"/>
              <a:gd name="connsiteX11" fmla="*/ 7886700 w 7886700"/>
              <a:gd name="connsiteY11" fmla="*/ 0 h 5416094"/>
              <a:gd name="connsiteX12" fmla="*/ 7886700 w 7886700"/>
              <a:gd name="connsiteY12" fmla="*/ 622851 h 5416094"/>
              <a:gd name="connsiteX13" fmla="*/ 7886700 w 7886700"/>
              <a:gd name="connsiteY13" fmla="*/ 1137380 h 5416094"/>
              <a:gd name="connsiteX14" fmla="*/ 7886700 w 7886700"/>
              <a:gd name="connsiteY14" fmla="*/ 1814391 h 5416094"/>
              <a:gd name="connsiteX15" fmla="*/ 7886700 w 7886700"/>
              <a:gd name="connsiteY15" fmla="*/ 2491403 h 5416094"/>
              <a:gd name="connsiteX16" fmla="*/ 7886700 w 7886700"/>
              <a:gd name="connsiteY16" fmla="*/ 3168415 h 5416094"/>
              <a:gd name="connsiteX17" fmla="*/ 7886700 w 7886700"/>
              <a:gd name="connsiteY17" fmla="*/ 3899588 h 5416094"/>
              <a:gd name="connsiteX18" fmla="*/ 7886700 w 7886700"/>
              <a:gd name="connsiteY18" fmla="*/ 4630760 h 5416094"/>
              <a:gd name="connsiteX19" fmla="*/ 7886700 w 7886700"/>
              <a:gd name="connsiteY19" fmla="*/ 5416094 h 5416094"/>
              <a:gd name="connsiteX20" fmla="*/ 7466076 w 7886700"/>
              <a:gd name="connsiteY20" fmla="*/ 5416094 h 5416094"/>
              <a:gd name="connsiteX21" fmla="*/ 6651117 w 7886700"/>
              <a:gd name="connsiteY21" fmla="*/ 5416094 h 5416094"/>
              <a:gd name="connsiteX22" fmla="*/ 5993892 w 7886700"/>
              <a:gd name="connsiteY22" fmla="*/ 5416094 h 5416094"/>
              <a:gd name="connsiteX23" fmla="*/ 5494401 w 7886700"/>
              <a:gd name="connsiteY23" fmla="*/ 5416094 h 5416094"/>
              <a:gd name="connsiteX24" fmla="*/ 4837176 w 7886700"/>
              <a:gd name="connsiteY24" fmla="*/ 5416094 h 5416094"/>
              <a:gd name="connsiteX25" fmla="*/ 4416552 w 7886700"/>
              <a:gd name="connsiteY25" fmla="*/ 5416094 h 5416094"/>
              <a:gd name="connsiteX26" fmla="*/ 3995928 w 7886700"/>
              <a:gd name="connsiteY26" fmla="*/ 5416094 h 5416094"/>
              <a:gd name="connsiteX27" fmla="*/ 3338703 w 7886700"/>
              <a:gd name="connsiteY27" fmla="*/ 5416094 h 5416094"/>
              <a:gd name="connsiteX28" fmla="*/ 2839212 w 7886700"/>
              <a:gd name="connsiteY28" fmla="*/ 5416094 h 5416094"/>
              <a:gd name="connsiteX29" fmla="*/ 2103120 w 7886700"/>
              <a:gd name="connsiteY29" fmla="*/ 5416094 h 5416094"/>
              <a:gd name="connsiteX30" fmla="*/ 1603629 w 7886700"/>
              <a:gd name="connsiteY30" fmla="*/ 5416094 h 5416094"/>
              <a:gd name="connsiteX31" fmla="*/ 867537 w 7886700"/>
              <a:gd name="connsiteY31" fmla="*/ 5416094 h 5416094"/>
              <a:gd name="connsiteX32" fmla="*/ 0 w 7886700"/>
              <a:gd name="connsiteY32" fmla="*/ 5416094 h 5416094"/>
              <a:gd name="connsiteX33" fmla="*/ 0 w 7886700"/>
              <a:gd name="connsiteY33" fmla="*/ 4684921 h 5416094"/>
              <a:gd name="connsiteX34" fmla="*/ 0 w 7886700"/>
              <a:gd name="connsiteY34" fmla="*/ 3953749 h 5416094"/>
              <a:gd name="connsiteX35" fmla="*/ 0 w 7886700"/>
              <a:gd name="connsiteY35" fmla="*/ 3168415 h 5416094"/>
              <a:gd name="connsiteX36" fmla="*/ 0 w 7886700"/>
              <a:gd name="connsiteY36" fmla="*/ 2545564 h 5416094"/>
              <a:gd name="connsiteX37" fmla="*/ 0 w 7886700"/>
              <a:gd name="connsiteY37" fmla="*/ 1760231 h 5416094"/>
              <a:gd name="connsiteX38" fmla="*/ 0 w 7886700"/>
              <a:gd name="connsiteY38" fmla="*/ 1191541 h 5416094"/>
              <a:gd name="connsiteX39" fmla="*/ 0 w 7886700"/>
              <a:gd name="connsiteY39" fmla="*/ 677012 h 5416094"/>
              <a:gd name="connsiteX40" fmla="*/ 0 w 7886700"/>
              <a:gd name="connsiteY4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886700" h="5416094" extrusionOk="0">
                <a:moveTo>
                  <a:pt x="0" y="0"/>
                </a:moveTo>
                <a:cubicBezTo>
                  <a:pt x="139873" y="-36890"/>
                  <a:pt x="289244" y="-9562"/>
                  <a:pt x="578358" y="0"/>
                </a:cubicBezTo>
                <a:cubicBezTo>
                  <a:pt x="847064" y="24657"/>
                  <a:pt x="880681" y="-4887"/>
                  <a:pt x="998982" y="0"/>
                </a:cubicBezTo>
                <a:cubicBezTo>
                  <a:pt x="1105496" y="8991"/>
                  <a:pt x="1621733" y="-31737"/>
                  <a:pt x="1813941" y="0"/>
                </a:cubicBezTo>
                <a:cubicBezTo>
                  <a:pt x="1973330" y="19047"/>
                  <a:pt x="2194836" y="27334"/>
                  <a:pt x="2392299" y="0"/>
                </a:cubicBezTo>
                <a:cubicBezTo>
                  <a:pt x="2647282" y="-14327"/>
                  <a:pt x="2792350" y="-29596"/>
                  <a:pt x="2970657" y="0"/>
                </a:cubicBezTo>
                <a:cubicBezTo>
                  <a:pt x="3147904" y="21045"/>
                  <a:pt x="3587221" y="27684"/>
                  <a:pt x="3785616" y="0"/>
                </a:cubicBezTo>
                <a:cubicBezTo>
                  <a:pt x="3970964" y="-52390"/>
                  <a:pt x="4115919" y="38588"/>
                  <a:pt x="4285107" y="0"/>
                </a:cubicBezTo>
                <a:cubicBezTo>
                  <a:pt x="4447779" y="-2110"/>
                  <a:pt x="4724122" y="-2905"/>
                  <a:pt x="5100066" y="0"/>
                </a:cubicBezTo>
                <a:cubicBezTo>
                  <a:pt x="5460611" y="1474"/>
                  <a:pt x="5711040" y="11734"/>
                  <a:pt x="5915025" y="0"/>
                </a:cubicBezTo>
                <a:cubicBezTo>
                  <a:pt x="6130646" y="788"/>
                  <a:pt x="6309484" y="37469"/>
                  <a:pt x="6572250" y="0"/>
                </a:cubicBezTo>
                <a:cubicBezTo>
                  <a:pt x="6867825" y="19129"/>
                  <a:pt x="7346334" y="77623"/>
                  <a:pt x="7886700" y="0"/>
                </a:cubicBezTo>
                <a:cubicBezTo>
                  <a:pt x="7921292" y="250253"/>
                  <a:pt x="7885085" y="350918"/>
                  <a:pt x="7886700" y="622851"/>
                </a:cubicBezTo>
                <a:cubicBezTo>
                  <a:pt x="7891037" y="863445"/>
                  <a:pt x="7896513" y="880863"/>
                  <a:pt x="7886700" y="1137380"/>
                </a:cubicBezTo>
                <a:cubicBezTo>
                  <a:pt x="7848199" y="1390882"/>
                  <a:pt x="7850084" y="1481865"/>
                  <a:pt x="7886700" y="1814391"/>
                </a:cubicBezTo>
                <a:cubicBezTo>
                  <a:pt x="7914914" y="2114801"/>
                  <a:pt x="7876514" y="2290034"/>
                  <a:pt x="7886700" y="2491403"/>
                </a:cubicBezTo>
                <a:cubicBezTo>
                  <a:pt x="7860421" y="2730042"/>
                  <a:pt x="7935302" y="2970567"/>
                  <a:pt x="7886700" y="3168415"/>
                </a:cubicBezTo>
                <a:cubicBezTo>
                  <a:pt x="7872903" y="3427641"/>
                  <a:pt x="7902616" y="3535292"/>
                  <a:pt x="7886700" y="3899588"/>
                </a:cubicBezTo>
                <a:cubicBezTo>
                  <a:pt x="7873378" y="4266585"/>
                  <a:pt x="7896651" y="4438558"/>
                  <a:pt x="7886700" y="4630760"/>
                </a:cubicBezTo>
                <a:cubicBezTo>
                  <a:pt x="7875991" y="4843491"/>
                  <a:pt x="7861317" y="5204020"/>
                  <a:pt x="7886700" y="5416094"/>
                </a:cubicBezTo>
                <a:cubicBezTo>
                  <a:pt x="7693930" y="5418977"/>
                  <a:pt x="7589762" y="5415014"/>
                  <a:pt x="7466076" y="5416094"/>
                </a:cubicBezTo>
                <a:cubicBezTo>
                  <a:pt x="7353704" y="5436401"/>
                  <a:pt x="6825827" y="5440774"/>
                  <a:pt x="6651117" y="5416094"/>
                </a:cubicBezTo>
                <a:cubicBezTo>
                  <a:pt x="6465509" y="5418892"/>
                  <a:pt x="6151767" y="5433550"/>
                  <a:pt x="5993892" y="5416094"/>
                </a:cubicBezTo>
                <a:cubicBezTo>
                  <a:pt x="5847447" y="5391015"/>
                  <a:pt x="5686891" y="5398705"/>
                  <a:pt x="5494401" y="5416094"/>
                </a:cubicBezTo>
                <a:cubicBezTo>
                  <a:pt x="5328106" y="5425870"/>
                  <a:pt x="5021736" y="5443480"/>
                  <a:pt x="4837176" y="5416094"/>
                </a:cubicBezTo>
                <a:cubicBezTo>
                  <a:pt x="4635356" y="5394384"/>
                  <a:pt x="4544001" y="5404023"/>
                  <a:pt x="4416552" y="5416094"/>
                </a:cubicBezTo>
                <a:cubicBezTo>
                  <a:pt x="4292970" y="5412667"/>
                  <a:pt x="4202046" y="5389835"/>
                  <a:pt x="3995928" y="5416094"/>
                </a:cubicBezTo>
                <a:cubicBezTo>
                  <a:pt x="3784996" y="5430801"/>
                  <a:pt x="3527611" y="5369833"/>
                  <a:pt x="3338703" y="5416094"/>
                </a:cubicBezTo>
                <a:cubicBezTo>
                  <a:pt x="3144794" y="5458636"/>
                  <a:pt x="2967928" y="5418629"/>
                  <a:pt x="2839212" y="5416094"/>
                </a:cubicBezTo>
                <a:cubicBezTo>
                  <a:pt x="2725210" y="5428339"/>
                  <a:pt x="2252076" y="5423466"/>
                  <a:pt x="2103120" y="5416094"/>
                </a:cubicBezTo>
                <a:cubicBezTo>
                  <a:pt x="1978909" y="5450285"/>
                  <a:pt x="1801161" y="5407672"/>
                  <a:pt x="1603629" y="5416094"/>
                </a:cubicBezTo>
                <a:cubicBezTo>
                  <a:pt x="1421672" y="5419493"/>
                  <a:pt x="1050243" y="5442158"/>
                  <a:pt x="867537" y="5416094"/>
                </a:cubicBezTo>
                <a:cubicBezTo>
                  <a:pt x="706773" y="5412112"/>
                  <a:pt x="210463" y="5420499"/>
                  <a:pt x="0" y="5416094"/>
                </a:cubicBezTo>
                <a:cubicBezTo>
                  <a:pt x="5900" y="5172647"/>
                  <a:pt x="-60077" y="4935206"/>
                  <a:pt x="0" y="4684921"/>
                </a:cubicBezTo>
                <a:cubicBezTo>
                  <a:pt x="5207" y="4424508"/>
                  <a:pt x="-18202" y="4114010"/>
                  <a:pt x="0" y="3953749"/>
                </a:cubicBezTo>
                <a:cubicBezTo>
                  <a:pt x="49519" y="3783233"/>
                  <a:pt x="34464" y="3425313"/>
                  <a:pt x="0" y="3168415"/>
                </a:cubicBezTo>
                <a:cubicBezTo>
                  <a:pt x="-54225" y="2910622"/>
                  <a:pt x="1049" y="2830191"/>
                  <a:pt x="0" y="2545564"/>
                </a:cubicBezTo>
                <a:cubicBezTo>
                  <a:pt x="-14962" y="2263203"/>
                  <a:pt x="24933" y="1989633"/>
                  <a:pt x="0" y="1760231"/>
                </a:cubicBezTo>
                <a:cubicBezTo>
                  <a:pt x="-10050" y="1539318"/>
                  <a:pt x="43364" y="1391654"/>
                  <a:pt x="0" y="1191541"/>
                </a:cubicBezTo>
                <a:cubicBezTo>
                  <a:pt x="-26023" y="999746"/>
                  <a:pt x="-17864" y="813951"/>
                  <a:pt x="0" y="677012"/>
                </a:cubicBezTo>
                <a:cubicBezTo>
                  <a:pt x="21524" y="463086"/>
                  <a:pt x="9223" y="250147"/>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custGeom>
                    <a:avLst/>
                    <a:gdLst>
                      <a:gd name="connsiteX0" fmla="*/ 0 w 7886700"/>
                      <a:gd name="connsiteY0" fmla="*/ 0 h 5416094"/>
                      <a:gd name="connsiteX1" fmla="*/ 578358 w 7886700"/>
                      <a:gd name="connsiteY1" fmla="*/ 0 h 5416094"/>
                      <a:gd name="connsiteX2" fmla="*/ 998982 w 7886700"/>
                      <a:gd name="connsiteY2" fmla="*/ 0 h 5416094"/>
                      <a:gd name="connsiteX3" fmla="*/ 1813941 w 7886700"/>
                      <a:gd name="connsiteY3" fmla="*/ 0 h 5416094"/>
                      <a:gd name="connsiteX4" fmla="*/ 2392299 w 7886700"/>
                      <a:gd name="connsiteY4" fmla="*/ 0 h 5416094"/>
                      <a:gd name="connsiteX5" fmla="*/ 2970657 w 7886700"/>
                      <a:gd name="connsiteY5" fmla="*/ 0 h 5416094"/>
                      <a:gd name="connsiteX6" fmla="*/ 3785616 w 7886700"/>
                      <a:gd name="connsiteY6" fmla="*/ 0 h 5416094"/>
                      <a:gd name="connsiteX7" fmla="*/ 4285107 w 7886700"/>
                      <a:gd name="connsiteY7" fmla="*/ 0 h 5416094"/>
                      <a:gd name="connsiteX8" fmla="*/ 5100066 w 7886700"/>
                      <a:gd name="connsiteY8" fmla="*/ 0 h 5416094"/>
                      <a:gd name="connsiteX9" fmla="*/ 5915025 w 7886700"/>
                      <a:gd name="connsiteY9" fmla="*/ 0 h 5416094"/>
                      <a:gd name="connsiteX10" fmla="*/ 6572250 w 7886700"/>
                      <a:gd name="connsiteY10" fmla="*/ 0 h 5416094"/>
                      <a:gd name="connsiteX11" fmla="*/ 7886700 w 7886700"/>
                      <a:gd name="connsiteY11" fmla="*/ 0 h 5416094"/>
                      <a:gd name="connsiteX12" fmla="*/ 7886700 w 7886700"/>
                      <a:gd name="connsiteY12" fmla="*/ 622851 h 5416094"/>
                      <a:gd name="connsiteX13" fmla="*/ 7886700 w 7886700"/>
                      <a:gd name="connsiteY13" fmla="*/ 1137380 h 5416094"/>
                      <a:gd name="connsiteX14" fmla="*/ 7886700 w 7886700"/>
                      <a:gd name="connsiteY14" fmla="*/ 1814391 h 5416094"/>
                      <a:gd name="connsiteX15" fmla="*/ 7886700 w 7886700"/>
                      <a:gd name="connsiteY15" fmla="*/ 2491403 h 5416094"/>
                      <a:gd name="connsiteX16" fmla="*/ 7886700 w 7886700"/>
                      <a:gd name="connsiteY16" fmla="*/ 3168415 h 5416094"/>
                      <a:gd name="connsiteX17" fmla="*/ 7886700 w 7886700"/>
                      <a:gd name="connsiteY17" fmla="*/ 3899588 h 5416094"/>
                      <a:gd name="connsiteX18" fmla="*/ 7886700 w 7886700"/>
                      <a:gd name="connsiteY18" fmla="*/ 4630760 h 5416094"/>
                      <a:gd name="connsiteX19" fmla="*/ 7886700 w 7886700"/>
                      <a:gd name="connsiteY19" fmla="*/ 5416094 h 5416094"/>
                      <a:gd name="connsiteX20" fmla="*/ 7466076 w 7886700"/>
                      <a:gd name="connsiteY20" fmla="*/ 5416094 h 5416094"/>
                      <a:gd name="connsiteX21" fmla="*/ 6651117 w 7886700"/>
                      <a:gd name="connsiteY21" fmla="*/ 5416094 h 5416094"/>
                      <a:gd name="connsiteX22" fmla="*/ 5993892 w 7886700"/>
                      <a:gd name="connsiteY22" fmla="*/ 5416094 h 5416094"/>
                      <a:gd name="connsiteX23" fmla="*/ 5494401 w 7886700"/>
                      <a:gd name="connsiteY23" fmla="*/ 5416094 h 5416094"/>
                      <a:gd name="connsiteX24" fmla="*/ 4837176 w 7886700"/>
                      <a:gd name="connsiteY24" fmla="*/ 5416094 h 5416094"/>
                      <a:gd name="connsiteX25" fmla="*/ 4416552 w 7886700"/>
                      <a:gd name="connsiteY25" fmla="*/ 5416094 h 5416094"/>
                      <a:gd name="connsiteX26" fmla="*/ 3995928 w 7886700"/>
                      <a:gd name="connsiteY26" fmla="*/ 5416094 h 5416094"/>
                      <a:gd name="connsiteX27" fmla="*/ 3338703 w 7886700"/>
                      <a:gd name="connsiteY27" fmla="*/ 5416094 h 5416094"/>
                      <a:gd name="connsiteX28" fmla="*/ 2839212 w 7886700"/>
                      <a:gd name="connsiteY28" fmla="*/ 5416094 h 5416094"/>
                      <a:gd name="connsiteX29" fmla="*/ 2103120 w 7886700"/>
                      <a:gd name="connsiteY29" fmla="*/ 5416094 h 5416094"/>
                      <a:gd name="connsiteX30" fmla="*/ 1603629 w 7886700"/>
                      <a:gd name="connsiteY30" fmla="*/ 5416094 h 5416094"/>
                      <a:gd name="connsiteX31" fmla="*/ 867537 w 7886700"/>
                      <a:gd name="connsiteY31" fmla="*/ 5416094 h 5416094"/>
                      <a:gd name="connsiteX32" fmla="*/ 0 w 7886700"/>
                      <a:gd name="connsiteY32" fmla="*/ 5416094 h 5416094"/>
                      <a:gd name="connsiteX33" fmla="*/ 0 w 7886700"/>
                      <a:gd name="connsiteY33" fmla="*/ 4684921 h 5416094"/>
                      <a:gd name="connsiteX34" fmla="*/ 0 w 7886700"/>
                      <a:gd name="connsiteY34" fmla="*/ 3953749 h 5416094"/>
                      <a:gd name="connsiteX35" fmla="*/ 0 w 7886700"/>
                      <a:gd name="connsiteY35" fmla="*/ 3168415 h 5416094"/>
                      <a:gd name="connsiteX36" fmla="*/ 0 w 7886700"/>
                      <a:gd name="connsiteY36" fmla="*/ 2545564 h 5416094"/>
                      <a:gd name="connsiteX37" fmla="*/ 0 w 7886700"/>
                      <a:gd name="connsiteY37" fmla="*/ 1760231 h 5416094"/>
                      <a:gd name="connsiteX38" fmla="*/ 0 w 7886700"/>
                      <a:gd name="connsiteY38" fmla="*/ 1191541 h 5416094"/>
                      <a:gd name="connsiteX39" fmla="*/ 0 w 7886700"/>
                      <a:gd name="connsiteY39" fmla="*/ 677012 h 5416094"/>
                      <a:gd name="connsiteX40" fmla="*/ 0 w 7886700"/>
                      <a:gd name="connsiteY4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886700" h="5416094" extrusionOk="0">
                        <a:moveTo>
                          <a:pt x="0" y="0"/>
                        </a:moveTo>
                        <a:cubicBezTo>
                          <a:pt x="165412" y="-21137"/>
                          <a:pt x="322344" y="-21985"/>
                          <a:pt x="578358" y="0"/>
                        </a:cubicBezTo>
                        <a:cubicBezTo>
                          <a:pt x="834372" y="21985"/>
                          <a:pt x="888520" y="-5136"/>
                          <a:pt x="998982" y="0"/>
                        </a:cubicBezTo>
                        <a:cubicBezTo>
                          <a:pt x="1109444" y="5136"/>
                          <a:pt x="1622600" y="-36529"/>
                          <a:pt x="1813941" y="0"/>
                        </a:cubicBezTo>
                        <a:cubicBezTo>
                          <a:pt x="2005282" y="36529"/>
                          <a:pt x="2177619" y="19108"/>
                          <a:pt x="2392299" y="0"/>
                        </a:cubicBezTo>
                        <a:cubicBezTo>
                          <a:pt x="2606979" y="-19108"/>
                          <a:pt x="2788556" y="-21788"/>
                          <a:pt x="2970657" y="0"/>
                        </a:cubicBezTo>
                        <a:cubicBezTo>
                          <a:pt x="3152758" y="21788"/>
                          <a:pt x="3596738" y="18723"/>
                          <a:pt x="3785616" y="0"/>
                        </a:cubicBezTo>
                        <a:cubicBezTo>
                          <a:pt x="3974494" y="-18723"/>
                          <a:pt x="4136501" y="9985"/>
                          <a:pt x="4285107" y="0"/>
                        </a:cubicBezTo>
                        <a:cubicBezTo>
                          <a:pt x="4433713" y="-9985"/>
                          <a:pt x="4710656" y="-6143"/>
                          <a:pt x="5100066" y="0"/>
                        </a:cubicBezTo>
                        <a:cubicBezTo>
                          <a:pt x="5489476" y="6143"/>
                          <a:pt x="5703885" y="5883"/>
                          <a:pt x="5915025" y="0"/>
                        </a:cubicBezTo>
                        <a:cubicBezTo>
                          <a:pt x="6126165" y="-5883"/>
                          <a:pt x="6308797" y="30350"/>
                          <a:pt x="6572250" y="0"/>
                        </a:cubicBezTo>
                        <a:cubicBezTo>
                          <a:pt x="6835703" y="-30350"/>
                          <a:pt x="7286910" y="4832"/>
                          <a:pt x="7886700" y="0"/>
                        </a:cubicBezTo>
                        <a:cubicBezTo>
                          <a:pt x="7917044" y="253972"/>
                          <a:pt x="7878280" y="382927"/>
                          <a:pt x="7886700" y="622851"/>
                        </a:cubicBezTo>
                        <a:cubicBezTo>
                          <a:pt x="7895120" y="862775"/>
                          <a:pt x="7898095" y="881954"/>
                          <a:pt x="7886700" y="1137380"/>
                        </a:cubicBezTo>
                        <a:cubicBezTo>
                          <a:pt x="7875305" y="1392806"/>
                          <a:pt x="7859449" y="1500954"/>
                          <a:pt x="7886700" y="1814391"/>
                        </a:cubicBezTo>
                        <a:cubicBezTo>
                          <a:pt x="7913951" y="2127828"/>
                          <a:pt x="7899710" y="2276490"/>
                          <a:pt x="7886700" y="2491403"/>
                        </a:cubicBezTo>
                        <a:cubicBezTo>
                          <a:pt x="7873690" y="2706316"/>
                          <a:pt x="7899048" y="2943627"/>
                          <a:pt x="7886700" y="3168415"/>
                        </a:cubicBezTo>
                        <a:cubicBezTo>
                          <a:pt x="7874352" y="3393203"/>
                          <a:pt x="7895759" y="3539359"/>
                          <a:pt x="7886700" y="3899588"/>
                        </a:cubicBezTo>
                        <a:cubicBezTo>
                          <a:pt x="7877641" y="4259817"/>
                          <a:pt x="7907485" y="4437980"/>
                          <a:pt x="7886700" y="4630760"/>
                        </a:cubicBezTo>
                        <a:cubicBezTo>
                          <a:pt x="7865915" y="4823540"/>
                          <a:pt x="7871525" y="5198637"/>
                          <a:pt x="7886700" y="5416094"/>
                        </a:cubicBezTo>
                        <a:cubicBezTo>
                          <a:pt x="7691680" y="5431844"/>
                          <a:pt x="7601555" y="5415681"/>
                          <a:pt x="7466076" y="5416094"/>
                        </a:cubicBezTo>
                        <a:cubicBezTo>
                          <a:pt x="7330597" y="5416507"/>
                          <a:pt x="6831360" y="5424066"/>
                          <a:pt x="6651117" y="5416094"/>
                        </a:cubicBezTo>
                        <a:cubicBezTo>
                          <a:pt x="6470874" y="5408122"/>
                          <a:pt x="6162822" y="5448218"/>
                          <a:pt x="5993892" y="5416094"/>
                        </a:cubicBezTo>
                        <a:cubicBezTo>
                          <a:pt x="5824963" y="5383970"/>
                          <a:pt x="5688089" y="5423575"/>
                          <a:pt x="5494401" y="5416094"/>
                        </a:cubicBezTo>
                        <a:cubicBezTo>
                          <a:pt x="5300713" y="5408613"/>
                          <a:pt x="5038344" y="5439836"/>
                          <a:pt x="4837176" y="5416094"/>
                        </a:cubicBezTo>
                        <a:cubicBezTo>
                          <a:pt x="4636008" y="5392352"/>
                          <a:pt x="4547230" y="5414191"/>
                          <a:pt x="4416552" y="5416094"/>
                        </a:cubicBezTo>
                        <a:cubicBezTo>
                          <a:pt x="4285874" y="5417997"/>
                          <a:pt x="4197467" y="5397786"/>
                          <a:pt x="3995928" y="5416094"/>
                        </a:cubicBezTo>
                        <a:cubicBezTo>
                          <a:pt x="3794389" y="5434402"/>
                          <a:pt x="3512175" y="5385012"/>
                          <a:pt x="3338703" y="5416094"/>
                        </a:cubicBezTo>
                        <a:cubicBezTo>
                          <a:pt x="3165232" y="5447176"/>
                          <a:pt x="2961841" y="5402137"/>
                          <a:pt x="2839212" y="5416094"/>
                        </a:cubicBezTo>
                        <a:cubicBezTo>
                          <a:pt x="2716583" y="5430051"/>
                          <a:pt x="2260631" y="5391454"/>
                          <a:pt x="2103120" y="5416094"/>
                        </a:cubicBezTo>
                        <a:cubicBezTo>
                          <a:pt x="1945609" y="5440734"/>
                          <a:pt x="1802870" y="5413244"/>
                          <a:pt x="1603629" y="5416094"/>
                        </a:cubicBezTo>
                        <a:cubicBezTo>
                          <a:pt x="1404388" y="5418944"/>
                          <a:pt x="1036615" y="5428037"/>
                          <a:pt x="867537" y="5416094"/>
                        </a:cubicBezTo>
                        <a:cubicBezTo>
                          <a:pt x="698459" y="5404151"/>
                          <a:pt x="196765" y="5387017"/>
                          <a:pt x="0" y="5416094"/>
                        </a:cubicBezTo>
                        <a:cubicBezTo>
                          <a:pt x="-7913" y="5158982"/>
                          <a:pt x="-32352" y="4972281"/>
                          <a:pt x="0" y="4684921"/>
                        </a:cubicBezTo>
                        <a:cubicBezTo>
                          <a:pt x="32352" y="4397561"/>
                          <a:pt x="-36146" y="4109983"/>
                          <a:pt x="0" y="3953749"/>
                        </a:cubicBezTo>
                        <a:cubicBezTo>
                          <a:pt x="36146" y="3797515"/>
                          <a:pt x="38942" y="3433311"/>
                          <a:pt x="0" y="3168415"/>
                        </a:cubicBezTo>
                        <a:cubicBezTo>
                          <a:pt x="-38942" y="2903519"/>
                          <a:pt x="-264" y="2810505"/>
                          <a:pt x="0" y="2545564"/>
                        </a:cubicBezTo>
                        <a:cubicBezTo>
                          <a:pt x="264" y="2280623"/>
                          <a:pt x="20689" y="1994225"/>
                          <a:pt x="0" y="1760231"/>
                        </a:cubicBezTo>
                        <a:cubicBezTo>
                          <a:pt x="-20689" y="1526237"/>
                          <a:pt x="16073" y="1386976"/>
                          <a:pt x="0" y="1191541"/>
                        </a:cubicBezTo>
                        <a:cubicBezTo>
                          <a:pt x="-16073" y="996106"/>
                          <a:pt x="-16965" y="844858"/>
                          <a:pt x="0" y="677012"/>
                        </a:cubicBezTo>
                        <a:cubicBezTo>
                          <a:pt x="16965" y="509166"/>
                          <a:pt x="85" y="27716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Diagram&#10;&#10;Description automatically generated">
            <a:extLst>
              <a:ext uri="{FF2B5EF4-FFF2-40B4-BE49-F238E27FC236}">
                <a16:creationId xmlns:a16="http://schemas.microsoft.com/office/drawing/2014/main" id="{46924B27-0A31-EDA7-F6DA-2F9D1AA124E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5383" y="904249"/>
            <a:ext cx="7593233" cy="50495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1B7DE2A-6405-3E9D-E07E-794D141C72E7}"/>
              </a:ext>
            </a:extLst>
          </p:cNvPr>
          <p:cNvSpPr txBox="1"/>
          <p:nvPr/>
        </p:nvSpPr>
        <p:spPr>
          <a:xfrm>
            <a:off x="7019365" y="6137047"/>
            <a:ext cx="1842247" cy="369332"/>
          </a:xfrm>
          <a:prstGeom prst="rect">
            <a:avLst/>
          </a:prstGeom>
          <a:noFill/>
        </p:spPr>
        <p:txBody>
          <a:bodyPr wrap="square" rtlCol="0">
            <a:spAutoFit/>
          </a:bodyPr>
          <a:lstStyle/>
          <a:p>
            <a:r>
              <a:rPr lang="en-US" dirty="0"/>
              <a:t>Harris, 2021</a:t>
            </a:r>
          </a:p>
        </p:txBody>
      </p:sp>
    </p:spTree>
    <p:extLst>
      <p:ext uri="{BB962C8B-B14F-4D97-AF65-F5344CB8AC3E}">
        <p14:creationId xmlns:p14="http://schemas.microsoft.com/office/powerpoint/2010/main" val="406450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BBB3735-229C-4456-BAC9-9A134FD34622}"/>
              </a:ext>
            </a:extLst>
          </p:cNvPr>
          <p:cNvSpPr txBox="1"/>
          <p:nvPr/>
        </p:nvSpPr>
        <p:spPr>
          <a:xfrm>
            <a:off x="1235935" y="686594"/>
            <a:ext cx="6915291" cy="588623"/>
          </a:xfrm>
          <a:prstGeom prst="rect">
            <a:avLst/>
          </a:prstGeom>
          <a:noFill/>
        </p:spPr>
        <p:txBody>
          <a:bodyPr wrap="none" lIns="68580" tIns="34290" rIns="68580" bIns="34290" rtlCol="0" anchor="t">
            <a:spAutoFit/>
          </a:bodyPr>
          <a:lstStyle/>
          <a:p>
            <a:pPr algn="ctr"/>
            <a:r>
              <a:rPr lang="en-US" altLang="zh-CN" sz="3375" dirty="0">
                <a:solidFill>
                  <a:schemeClr val="bg2">
                    <a:lumMod val="10000"/>
                  </a:schemeClr>
                </a:solidFill>
                <a:latin typeface="Segoe UI"/>
                <a:cs typeface="Segoe UI"/>
                <a:sym typeface="+mn-lt"/>
              </a:rPr>
              <a:t>Unidimensional Measurement of PF</a:t>
            </a:r>
            <a:endParaRPr lang="zh-CN" altLang="en-US" sz="3375" dirty="0">
              <a:solidFill>
                <a:schemeClr val="bg2">
                  <a:lumMod val="10000"/>
                </a:schemeClr>
              </a:solidFill>
              <a:latin typeface="Segoe UI" panose="020B0502040204020203" pitchFamily="34" charset="0"/>
              <a:cs typeface="Segoe UI" panose="020B0502040204020203" pitchFamily="34" charset="0"/>
              <a:sym typeface="+mn-lt"/>
            </a:endParaRPr>
          </a:p>
        </p:txBody>
      </p:sp>
      <p:sp>
        <p:nvSpPr>
          <p:cNvPr id="56" name="TextBox 55">
            <a:extLst>
              <a:ext uri="{FF2B5EF4-FFF2-40B4-BE49-F238E27FC236}">
                <a16:creationId xmlns:a16="http://schemas.microsoft.com/office/drawing/2014/main" id="{4CF39EE5-16CC-8E8B-434F-499C2D482200}"/>
              </a:ext>
            </a:extLst>
          </p:cNvPr>
          <p:cNvSpPr txBox="1"/>
          <p:nvPr/>
        </p:nvSpPr>
        <p:spPr>
          <a:xfrm>
            <a:off x="358627" y="1314880"/>
            <a:ext cx="7963085" cy="438582"/>
          </a:xfrm>
          <a:prstGeom prst="rect">
            <a:avLst/>
          </a:prstGeom>
          <a:noFill/>
        </p:spPr>
        <p:txBody>
          <a:bodyPr wrap="square" rtlCol="0">
            <a:spAutoFit/>
          </a:bodyPr>
          <a:lstStyle/>
          <a:p>
            <a:pPr marL="257175" indent="-257175">
              <a:buBlip>
                <a:blip r:embed="rId3">
                  <a:extLst>
                    <a:ext uri="{96DAC541-7B7A-43D3-8B79-37D633B846F1}">
                      <asvg:svgBlip xmlns:asvg="http://schemas.microsoft.com/office/drawing/2016/SVG/main" r:embed="rId4"/>
                    </a:ext>
                  </a:extLst>
                </a:blip>
              </a:buBlip>
            </a:pPr>
            <a:r>
              <a:rPr lang="en-US" altLang="ko-KR" sz="2250" dirty="0">
                <a:solidFill>
                  <a:schemeClr val="bg2">
                    <a:lumMod val="10000"/>
                  </a:schemeClr>
                </a:solidFill>
                <a:latin typeface="Calibri" panose="020F0502020204030204" pitchFamily="34" charset="0"/>
                <a:cs typeface="Calibri" panose="020F0502020204030204" pitchFamily="34" charset="0"/>
                <a:sym typeface="+mn-lt"/>
              </a:rPr>
              <a:t>The Acceptance and Action Questionnaire-II (Bond et al., 2011).</a:t>
            </a:r>
          </a:p>
        </p:txBody>
      </p:sp>
      <p:pic>
        <p:nvPicPr>
          <p:cNvPr id="1026" name="Picture 2">
            <a:extLst>
              <a:ext uri="{FF2B5EF4-FFF2-40B4-BE49-F238E27FC236}">
                <a16:creationId xmlns:a16="http://schemas.microsoft.com/office/drawing/2014/main" id="{66E8D6D5-4E35-9A28-F73A-39DD9F7B27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688" y="1752478"/>
            <a:ext cx="7614538" cy="3969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34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4">
            <a:extLst>
              <a:ext uri="{FF2B5EF4-FFF2-40B4-BE49-F238E27FC236}">
                <a16:creationId xmlns:a16="http://schemas.microsoft.com/office/drawing/2014/main" id="{33F9560D-8813-472F-B8D4-4983651A224C}"/>
              </a:ext>
            </a:extLst>
          </p:cNvPr>
          <p:cNvSpPr/>
          <p:nvPr/>
        </p:nvSpPr>
        <p:spPr>
          <a:xfrm rot="16200000">
            <a:off x="3549150" y="2628726"/>
            <a:ext cx="822061" cy="85789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bg1"/>
              </a:solidFill>
              <a:cs typeface="+mn-ea"/>
              <a:sym typeface="+mn-lt"/>
            </a:endParaRPr>
          </a:p>
        </p:txBody>
      </p:sp>
      <p:grpSp>
        <p:nvGrpSpPr>
          <p:cNvPr id="4" name="Group 3">
            <a:extLst>
              <a:ext uri="{FF2B5EF4-FFF2-40B4-BE49-F238E27FC236}">
                <a16:creationId xmlns:a16="http://schemas.microsoft.com/office/drawing/2014/main" id="{5D4BF213-1F00-0D6B-7650-A136997461DA}"/>
              </a:ext>
            </a:extLst>
          </p:cNvPr>
          <p:cNvGrpSpPr/>
          <p:nvPr/>
        </p:nvGrpSpPr>
        <p:grpSpPr>
          <a:xfrm>
            <a:off x="310689" y="830700"/>
            <a:ext cx="4261311" cy="6307420"/>
            <a:chOff x="414252" y="484553"/>
            <a:chExt cx="5681748" cy="8409892"/>
          </a:xfrm>
        </p:grpSpPr>
        <p:sp>
          <p:nvSpPr>
            <p:cNvPr id="39" name="TextBox 38">
              <a:extLst>
                <a:ext uri="{FF2B5EF4-FFF2-40B4-BE49-F238E27FC236}">
                  <a16:creationId xmlns:a16="http://schemas.microsoft.com/office/drawing/2014/main" id="{C857903E-E3BC-621B-C311-6DDC87213858}"/>
                </a:ext>
              </a:extLst>
            </p:cNvPr>
            <p:cNvSpPr txBox="1"/>
            <p:nvPr/>
          </p:nvSpPr>
          <p:spPr>
            <a:xfrm>
              <a:off x="414252" y="1076920"/>
              <a:ext cx="5681748" cy="7817525"/>
            </a:xfrm>
            <a:prstGeom prst="rect">
              <a:avLst/>
            </a:prstGeom>
            <a:noFill/>
          </p:spPr>
          <p:txBody>
            <a:bodyPr wrap="square" rtlCol="0">
              <a:spAutoFit/>
            </a:bodyPr>
            <a:lstStyle/>
            <a:p>
              <a:pPr marL="257175" indent="-257175">
                <a:buBlip>
                  <a:blip r:embed="rId3">
                    <a:extLst>
                      <a:ext uri="{96DAC541-7B7A-43D3-8B79-37D633B846F1}">
                        <asvg:svgBlip xmlns:asvg="http://schemas.microsoft.com/office/drawing/2016/SVG/main" r:embed="rId4"/>
                      </a:ext>
                    </a:extLst>
                  </a:blip>
                </a:buBlip>
              </a:pPr>
              <a:r>
                <a:rPr lang="en-US" altLang="ko-KR" sz="1875" b="1" dirty="0">
                  <a:solidFill>
                    <a:schemeClr val="bg2">
                      <a:lumMod val="10000"/>
                    </a:schemeClr>
                  </a:solidFill>
                  <a:latin typeface="Calibri" panose="020F0502020204030204" pitchFamily="34" charset="0"/>
                  <a:cs typeface="Calibri" panose="020F0502020204030204" pitchFamily="34" charset="0"/>
                  <a:sym typeface="+mn-lt"/>
                </a:rPr>
                <a:t>Bond et al., 2011</a:t>
              </a:r>
            </a:p>
            <a:p>
              <a:pPr marL="600075" lvl="1" indent="-257175">
                <a:buBlip>
                  <a:blip r:embed="rId3">
                    <a:extLst>
                      <a:ext uri="{96DAC541-7B7A-43D3-8B79-37D633B846F1}">
                        <asvg:svgBlip xmlns:asvg="http://schemas.microsoft.com/office/drawing/2016/SVG/main" r:embed="rId4"/>
                      </a:ext>
                    </a:extLst>
                  </a:blip>
                </a:buBlip>
              </a:pPr>
              <a:r>
                <a:rPr lang="en-US" altLang="ko-KR" sz="1875" dirty="0">
                  <a:solidFill>
                    <a:schemeClr val="bg2">
                      <a:lumMod val="10000"/>
                    </a:schemeClr>
                  </a:solidFill>
                  <a:latin typeface="Calibri" panose="020F0502020204030204" pitchFamily="34" charset="0"/>
                  <a:cs typeface="Calibri" panose="020F0502020204030204" pitchFamily="34" charset="0"/>
                  <a:sym typeface="+mn-lt"/>
                </a:rPr>
                <a:t>Well-fitting 1 factor structure after addition of residual variance</a:t>
              </a:r>
            </a:p>
            <a:p>
              <a:pPr marL="600075" lvl="1" indent="-257175">
                <a:buBlip>
                  <a:blip r:embed="rId3">
                    <a:extLst>
                      <a:ext uri="{96DAC541-7B7A-43D3-8B79-37D633B846F1}">
                        <asvg:svgBlip xmlns:asvg="http://schemas.microsoft.com/office/drawing/2016/SVG/main" r:embed="rId4"/>
                      </a:ext>
                    </a:extLst>
                  </a:blip>
                </a:buBlip>
              </a:pPr>
              <a:r>
                <a:rPr lang="en-US" altLang="ko-KR" sz="1875" dirty="0">
                  <a:solidFill>
                    <a:schemeClr val="bg2">
                      <a:lumMod val="10000"/>
                    </a:schemeClr>
                  </a:solidFill>
                  <a:latin typeface="Calibri" panose="020F0502020204030204" pitchFamily="34" charset="0"/>
                  <a:cs typeface="Calibri" panose="020F0502020204030204" pitchFamily="34" charset="0"/>
                  <a:sym typeface="+mn-lt"/>
                </a:rPr>
                <a:t>Good alpha reliability</a:t>
              </a:r>
            </a:p>
            <a:p>
              <a:pPr marL="600075" lvl="1" indent="-257175">
                <a:buBlip>
                  <a:blip r:embed="rId3">
                    <a:extLst>
                      <a:ext uri="{96DAC541-7B7A-43D3-8B79-37D633B846F1}">
                        <asvg:svgBlip xmlns:asvg="http://schemas.microsoft.com/office/drawing/2016/SVG/main" r:embed="rId4"/>
                      </a:ext>
                    </a:extLst>
                  </a:blip>
                </a:buBlip>
              </a:pPr>
              <a:r>
                <a:rPr lang="en-US" altLang="ko-KR" sz="1875" dirty="0">
                  <a:solidFill>
                    <a:schemeClr val="bg2">
                      <a:lumMod val="10000"/>
                    </a:schemeClr>
                  </a:solidFill>
                  <a:latin typeface="Calibri" panose="020F0502020204030204" pitchFamily="34" charset="0"/>
                  <a:cs typeface="Calibri" panose="020F0502020204030204" pitchFamily="34" charset="0"/>
                  <a:sym typeface="+mn-lt"/>
                </a:rPr>
                <a:t>Construct validity</a:t>
              </a:r>
            </a:p>
            <a:p>
              <a:pPr marL="257175" indent="-257175">
                <a:buBlip>
                  <a:blip r:embed="rId3">
                    <a:extLst>
                      <a:ext uri="{96DAC541-7B7A-43D3-8B79-37D633B846F1}">
                        <asvg:svgBlip xmlns:asvg="http://schemas.microsoft.com/office/drawing/2016/SVG/main" r:embed="rId4"/>
                      </a:ext>
                    </a:extLst>
                  </a:blip>
                </a:buBlip>
              </a:pPr>
              <a:r>
                <a:rPr lang="en-US" altLang="ko-KR" sz="1875" b="1" dirty="0" err="1">
                  <a:solidFill>
                    <a:schemeClr val="bg2">
                      <a:lumMod val="10000"/>
                    </a:schemeClr>
                  </a:solidFill>
                  <a:latin typeface="Calibri" panose="020F0502020204030204" pitchFamily="34" charset="0"/>
                  <a:cs typeface="Calibri" panose="020F0502020204030204" pitchFamily="34" charset="0"/>
                  <a:sym typeface="+mn-lt"/>
                </a:rPr>
                <a:t>Fledderus</a:t>
              </a:r>
              <a:r>
                <a:rPr lang="en-US" altLang="ko-KR" sz="1875" b="1" dirty="0">
                  <a:solidFill>
                    <a:schemeClr val="bg2">
                      <a:lumMod val="10000"/>
                    </a:schemeClr>
                  </a:solidFill>
                  <a:latin typeface="Calibri" panose="020F0502020204030204" pitchFamily="34" charset="0"/>
                  <a:cs typeface="Calibri" panose="020F0502020204030204" pitchFamily="34" charset="0"/>
                  <a:sym typeface="+mn-lt"/>
                </a:rPr>
                <a:t> et al., 2012</a:t>
              </a:r>
            </a:p>
            <a:p>
              <a:pPr marL="600075" lvl="1" indent="-257175">
                <a:buBlip>
                  <a:blip r:embed="rId3">
                    <a:extLst>
                      <a:ext uri="{96DAC541-7B7A-43D3-8B79-37D633B846F1}">
                        <asvg:svgBlip xmlns:asvg="http://schemas.microsoft.com/office/drawing/2016/SVG/main" r:embed="rId4"/>
                      </a:ext>
                    </a:extLst>
                  </a:blip>
                </a:buBlip>
              </a:pPr>
              <a:r>
                <a:rPr lang="en-US" altLang="ko-KR" sz="1875" dirty="0">
                  <a:solidFill>
                    <a:schemeClr val="bg2">
                      <a:lumMod val="10000"/>
                    </a:schemeClr>
                  </a:solidFill>
                  <a:latin typeface="Calibri" panose="020F0502020204030204" pitchFamily="34" charset="0"/>
                  <a:cs typeface="Calibri" panose="020F0502020204030204" pitchFamily="34" charset="0"/>
                  <a:sym typeface="+mn-lt"/>
                </a:rPr>
                <a:t>Replicated 1 factor structure</a:t>
              </a:r>
            </a:p>
            <a:p>
              <a:pPr marL="600075" lvl="1" indent="-257175">
                <a:buBlip>
                  <a:blip r:embed="rId3">
                    <a:extLst>
                      <a:ext uri="{96DAC541-7B7A-43D3-8B79-37D633B846F1}">
                        <asvg:svgBlip xmlns:asvg="http://schemas.microsoft.com/office/drawing/2016/SVG/main" r:embed="rId4"/>
                      </a:ext>
                    </a:extLst>
                  </a:blip>
                </a:buBlip>
              </a:pPr>
              <a:r>
                <a:rPr lang="en-US" altLang="ko-KR" sz="1875" dirty="0">
                  <a:solidFill>
                    <a:schemeClr val="bg2">
                      <a:lumMod val="10000"/>
                    </a:schemeClr>
                  </a:solidFill>
                  <a:latin typeface="Calibri" panose="020F0502020204030204" pitchFamily="34" charset="0"/>
                  <a:cs typeface="Calibri" panose="020F0502020204030204" pitchFamily="34" charset="0"/>
                  <a:sym typeface="+mn-lt"/>
                </a:rPr>
                <a:t>Incremental validity</a:t>
              </a:r>
            </a:p>
            <a:p>
              <a:pPr marL="600075" lvl="1" indent="-257175">
                <a:buBlip>
                  <a:blip r:embed="rId3">
                    <a:extLst>
                      <a:ext uri="{96DAC541-7B7A-43D3-8B79-37D633B846F1}">
                        <asvg:svgBlip xmlns:asvg="http://schemas.microsoft.com/office/drawing/2016/SVG/main" r:embed="rId4"/>
                      </a:ext>
                    </a:extLst>
                  </a:blip>
                </a:buBlip>
              </a:pPr>
              <a:r>
                <a:rPr lang="en-US" altLang="ko-KR" sz="1875" dirty="0">
                  <a:solidFill>
                    <a:schemeClr val="bg2">
                      <a:lumMod val="10000"/>
                    </a:schemeClr>
                  </a:solidFill>
                  <a:latin typeface="Calibri" panose="020F0502020204030204" pitchFamily="34" charset="0"/>
                  <a:cs typeface="Calibri" panose="020F0502020204030204" pitchFamily="34" charset="0"/>
                  <a:sym typeface="+mn-lt"/>
                </a:rPr>
                <a:t>No DIF by gender</a:t>
              </a:r>
            </a:p>
            <a:p>
              <a:pPr marL="257175" indent="-257175">
                <a:buBlip>
                  <a:blip r:embed="rId3">
                    <a:extLst>
                      <a:ext uri="{96DAC541-7B7A-43D3-8B79-37D633B846F1}">
                        <asvg:svgBlip xmlns:asvg="http://schemas.microsoft.com/office/drawing/2016/SVG/main" r:embed="rId4"/>
                      </a:ext>
                    </a:extLst>
                  </a:blip>
                </a:buBlip>
              </a:pPr>
              <a:r>
                <a:rPr lang="en-US" altLang="ko-KR" sz="1875" b="1" dirty="0">
                  <a:solidFill>
                    <a:schemeClr val="bg2">
                      <a:lumMod val="10000"/>
                    </a:schemeClr>
                  </a:solidFill>
                  <a:latin typeface="Calibri" panose="020F0502020204030204" pitchFamily="34" charset="0"/>
                  <a:cs typeface="Calibri" panose="020F0502020204030204" pitchFamily="34" charset="0"/>
                  <a:sym typeface="+mn-lt"/>
                </a:rPr>
                <a:t>Flynn et al., 2016</a:t>
              </a:r>
            </a:p>
            <a:p>
              <a:pPr marL="600075" lvl="1" indent="-257175">
                <a:buBlip>
                  <a:blip r:embed="rId3">
                    <a:extLst>
                      <a:ext uri="{96DAC541-7B7A-43D3-8B79-37D633B846F1}">
                        <asvg:svgBlip xmlns:asvg="http://schemas.microsoft.com/office/drawing/2016/SVG/main" r:embed="rId4"/>
                      </a:ext>
                    </a:extLst>
                  </a:blip>
                </a:buBlip>
              </a:pPr>
              <a:r>
                <a:rPr lang="en-US" altLang="ko-KR" sz="1875" dirty="0">
                  <a:solidFill>
                    <a:schemeClr val="bg2">
                      <a:lumMod val="10000"/>
                    </a:schemeClr>
                  </a:solidFill>
                  <a:latin typeface="Calibri" panose="020F0502020204030204" pitchFamily="34" charset="0"/>
                  <a:cs typeface="Calibri" panose="020F0502020204030204" pitchFamily="34" charset="0"/>
                  <a:sym typeface="+mn-lt"/>
                </a:rPr>
                <a:t>Marginal fit for 1 factor structure after addition of residual variance</a:t>
              </a:r>
            </a:p>
            <a:p>
              <a:pPr marL="600075" lvl="1" indent="-257175">
                <a:buBlip>
                  <a:blip r:embed="rId3">
                    <a:extLst>
                      <a:ext uri="{96DAC541-7B7A-43D3-8B79-37D633B846F1}">
                        <asvg:svgBlip xmlns:asvg="http://schemas.microsoft.com/office/drawing/2016/SVG/main" r:embed="rId4"/>
                      </a:ext>
                    </a:extLst>
                  </a:blip>
                </a:buBlip>
              </a:pPr>
              <a:r>
                <a:rPr lang="en-US" altLang="ko-KR" sz="1875" dirty="0">
                  <a:solidFill>
                    <a:schemeClr val="bg2">
                      <a:lumMod val="10000"/>
                    </a:schemeClr>
                  </a:solidFill>
                  <a:latin typeface="Calibri" panose="020F0502020204030204" pitchFamily="34" charset="0"/>
                  <a:cs typeface="Calibri" panose="020F0502020204030204" pitchFamily="34" charset="0"/>
                  <a:sym typeface="+mn-lt"/>
                </a:rPr>
                <a:t>Incremental validity</a:t>
              </a:r>
            </a:p>
            <a:p>
              <a:pPr marL="600075" lvl="1" indent="-257175">
                <a:buBlip>
                  <a:blip r:embed="rId3">
                    <a:extLst>
                      <a:ext uri="{96DAC541-7B7A-43D3-8B79-37D633B846F1}">
                        <asvg:svgBlip xmlns:asvg="http://schemas.microsoft.com/office/drawing/2016/SVG/main" r:embed="rId4"/>
                      </a:ext>
                    </a:extLst>
                  </a:blip>
                </a:buBlip>
              </a:pPr>
              <a:endParaRPr lang="en-US" altLang="ko-KR" sz="1875" b="1" dirty="0">
                <a:solidFill>
                  <a:schemeClr val="bg2">
                    <a:lumMod val="10000"/>
                  </a:schemeClr>
                </a:solidFill>
                <a:latin typeface="Calibri" panose="020F0502020204030204" pitchFamily="34" charset="0"/>
                <a:cs typeface="Calibri" panose="020F0502020204030204" pitchFamily="34" charset="0"/>
                <a:sym typeface="+mn-lt"/>
              </a:endParaRPr>
            </a:p>
            <a:p>
              <a:pPr marL="600075" lvl="1" indent="-257175">
                <a:buBlip>
                  <a:blip r:embed="rId3">
                    <a:extLst>
                      <a:ext uri="{96DAC541-7B7A-43D3-8B79-37D633B846F1}">
                        <asvg:svgBlip xmlns:asvg="http://schemas.microsoft.com/office/drawing/2016/SVG/main" r:embed="rId4"/>
                      </a:ext>
                    </a:extLst>
                  </a:blip>
                </a:buBlip>
              </a:pPr>
              <a:endParaRPr lang="en-US" altLang="ko-KR" sz="1875" b="1" dirty="0">
                <a:solidFill>
                  <a:schemeClr val="bg2">
                    <a:lumMod val="10000"/>
                  </a:schemeClr>
                </a:solidFill>
                <a:latin typeface="Calibri" panose="020F0502020204030204" pitchFamily="34" charset="0"/>
                <a:cs typeface="Calibri" panose="020F0502020204030204" pitchFamily="34" charset="0"/>
                <a:sym typeface="+mn-lt"/>
              </a:endParaRPr>
            </a:p>
            <a:p>
              <a:pPr marL="600075" lvl="1" indent="-257175">
                <a:buBlip>
                  <a:blip r:embed="rId3">
                    <a:extLst>
                      <a:ext uri="{96DAC541-7B7A-43D3-8B79-37D633B846F1}">
                        <asvg:svgBlip xmlns:asvg="http://schemas.microsoft.com/office/drawing/2016/SVG/main" r:embed="rId4"/>
                      </a:ext>
                    </a:extLst>
                  </a:blip>
                </a:buBlip>
              </a:pPr>
              <a:endParaRPr lang="en-US" altLang="ko-KR" sz="1875" b="1" dirty="0">
                <a:solidFill>
                  <a:schemeClr val="bg2">
                    <a:lumMod val="10000"/>
                  </a:schemeClr>
                </a:solidFill>
                <a:latin typeface="Calibri" panose="020F0502020204030204" pitchFamily="34" charset="0"/>
                <a:cs typeface="Calibri" panose="020F0502020204030204" pitchFamily="34" charset="0"/>
                <a:sym typeface="+mn-lt"/>
              </a:endParaRPr>
            </a:p>
            <a:p>
              <a:endParaRPr lang="en-US" altLang="ko-KR" sz="1875" b="1" dirty="0">
                <a:solidFill>
                  <a:schemeClr val="bg2">
                    <a:lumMod val="10000"/>
                  </a:schemeClr>
                </a:solidFill>
                <a:latin typeface="Calibri" panose="020F0502020204030204" pitchFamily="34" charset="0"/>
                <a:cs typeface="Calibri" panose="020F0502020204030204" pitchFamily="34" charset="0"/>
                <a:sym typeface="+mn-lt"/>
              </a:endParaRPr>
            </a:p>
            <a:p>
              <a:pPr marL="600075" lvl="1" indent="-257175">
                <a:buBlip>
                  <a:blip r:embed="rId3">
                    <a:extLst>
                      <a:ext uri="{96DAC541-7B7A-43D3-8B79-37D633B846F1}">
                        <asvg:svgBlip xmlns:asvg="http://schemas.microsoft.com/office/drawing/2016/SVG/main" r:embed="rId4"/>
                      </a:ext>
                    </a:extLst>
                  </a:blip>
                </a:buBlip>
              </a:pPr>
              <a:endParaRPr lang="en-US" altLang="ko-KR" sz="1875" b="1" dirty="0">
                <a:solidFill>
                  <a:schemeClr val="bg2">
                    <a:lumMod val="10000"/>
                  </a:schemeClr>
                </a:solidFill>
                <a:latin typeface="Calibri" panose="020F0502020204030204" pitchFamily="34" charset="0"/>
                <a:cs typeface="Calibri" panose="020F0502020204030204" pitchFamily="34" charset="0"/>
                <a:sym typeface="+mn-lt"/>
              </a:endParaRPr>
            </a:p>
            <a:p>
              <a:pPr marL="257175" indent="-257175">
                <a:buBlip>
                  <a:blip r:embed="rId3">
                    <a:extLst>
                      <a:ext uri="{96DAC541-7B7A-43D3-8B79-37D633B846F1}">
                        <asvg:svgBlip xmlns:asvg="http://schemas.microsoft.com/office/drawing/2016/SVG/main" r:embed="rId4"/>
                      </a:ext>
                    </a:extLst>
                  </a:blip>
                </a:buBlip>
              </a:pPr>
              <a:endParaRPr lang="en-US" altLang="ko-KR" sz="1875" b="1" dirty="0">
                <a:solidFill>
                  <a:schemeClr val="bg2">
                    <a:lumMod val="10000"/>
                  </a:schemeClr>
                </a:solidFill>
                <a:latin typeface="Calibri" panose="020F0502020204030204" pitchFamily="34" charset="0"/>
                <a:cs typeface="Calibri" panose="020F0502020204030204" pitchFamily="34" charset="0"/>
                <a:sym typeface="+mn-lt"/>
              </a:endParaRPr>
            </a:p>
            <a:p>
              <a:pPr marL="600075" lvl="1" indent="-257175">
                <a:buBlip>
                  <a:blip r:embed="rId3">
                    <a:extLst>
                      <a:ext uri="{96DAC541-7B7A-43D3-8B79-37D633B846F1}">
                        <asvg:svgBlip xmlns:asvg="http://schemas.microsoft.com/office/drawing/2016/SVG/main" r:embed="rId4"/>
                      </a:ext>
                    </a:extLst>
                  </a:blip>
                </a:buBlip>
              </a:pPr>
              <a:endParaRPr lang="en-US" altLang="ko-KR" sz="1875" b="1" dirty="0">
                <a:solidFill>
                  <a:schemeClr val="bg2">
                    <a:lumMod val="10000"/>
                  </a:schemeClr>
                </a:solidFill>
                <a:latin typeface="Calibri" panose="020F0502020204030204" pitchFamily="34" charset="0"/>
                <a:cs typeface="Calibri" panose="020F0502020204030204" pitchFamily="34" charset="0"/>
                <a:sym typeface="+mn-lt"/>
              </a:endParaRPr>
            </a:p>
          </p:txBody>
        </p:sp>
        <p:sp>
          <p:nvSpPr>
            <p:cNvPr id="42" name="TextBox 41">
              <a:extLst>
                <a:ext uri="{FF2B5EF4-FFF2-40B4-BE49-F238E27FC236}">
                  <a16:creationId xmlns:a16="http://schemas.microsoft.com/office/drawing/2014/main" id="{654B5E53-C50A-E094-A423-97CF8D14D9C4}"/>
                </a:ext>
              </a:extLst>
            </p:cNvPr>
            <p:cNvSpPr txBox="1"/>
            <p:nvPr/>
          </p:nvSpPr>
          <p:spPr>
            <a:xfrm>
              <a:off x="973395" y="484553"/>
              <a:ext cx="4308081" cy="661720"/>
            </a:xfrm>
            <a:prstGeom prst="rect">
              <a:avLst/>
            </a:prstGeom>
            <a:noFill/>
          </p:spPr>
          <p:txBody>
            <a:bodyPr wrap="square" rtlCol="0">
              <a:spAutoFit/>
            </a:bodyPr>
            <a:lstStyle/>
            <a:p>
              <a:pPr algn="ctr"/>
              <a:r>
                <a:rPr lang="en-US" altLang="ko-KR" sz="2625" dirty="0">
                  <a:solidFill>
                    <a:schemeClr val="bg2">
                      <a:lumMod val="10000"/>
                    </a:schemeClr>
                  </a:solidFill>
                  <a:latin typeface="Segoe UI" panose="020B0502040204020203" pitchFamily="34" charset="0"/>
                  <a:cs typeface="Segoe UI" panose="020B0502040204020203" pitchFamily="34" charset="0"/>
                  <a:sym typeface="+mn-lt"/>
                </a:rPr>
                <a:t>Strengths</a:t>
              </a:r>
            </a:p>
          </p:txBody>
        </p:sp>
      </p:grpSp>
      <p:grpSp>
        <p:nvGrpSpPr>
          <p:cNvPr id="3" name="Group 2">
            <a:extLst>
              <a:ext uri="{FF2B5EF4-FFF2-40B4-BE49-F238E27FC236}">
                <a16:creationId xmlns:a16="http://schemas.microsoft.com/office/drawing/2014/main" id="{BA10EDD1-5D23-AFC6-604E-F34D84B2E582}"/>
              </a:ext>
            </a:extLst>
          </p:cNvPr>
          <p:cNvGrpSpPr/>
          <p:nvPr/>
        </p:nvGrpSpPr>
        <p:grpSpPr>
          <a:xfrm>
            <a:off x="4774389" y="830700"/>
            <a:ext cx="3929819" cy="4628234"/>
            <a:chOff x="6294134" y="486067"/>
            <a:chExt cx="5239759" cy="6170978"/>
          </a:xfrm>
        </p:grpSpPr>
        <p:sp>
          <p:nvSpPr>
            <p:cNvPr id="41" name="TextBox 40">
              <a:extLst>
                <a:ext uri="{FF2B5EF4-FFF2-40B4-BE49-F238E27FC236}">
                  <a16:creationId xmlns:a16="http://schemas.microsoft.com/office/drawing/2014/main" id="{A9AB125C-AF0D-EF28-5CF5-2EC7BA427881}"/>
                </a:ext>
              </a:extLst>
            </p:cNvPr>
            <p:cNvSpPr txBox="1"/>
            <p:nvPr/>
          </p:nvSpPr>
          <p:spPr>
            <a:xfrm>
              <a:off x="6294134" y="1147846"/>
              <a:ext cx="5239759" cy="5509199"/>
            </a:xfrm>
            <a:prstGeom prst="rect">
              <a:avLst/>
            </a:prstGeom>
            <a:noFill/>
          </p:spPr>
          <p:txBody>
            <a:bodyPr wrap="square" rtlCol="0">
              <a:spAutoFit/>
            </a:bodyPr>
            <a:lstStyle/>
            <a:p>
              <a:pPr marL="257175" indent="-257175">
                <a:buBlip>
                  <a:blip r:embed="rId3">
                    <a:extLst>
                      <a:ext uri="{96DAC541-7B7A-43D3-8B79-37D633B846F1}">
                        <asvg:svgBlip xmlns:asvg="http://schemas.microsoft.com/office/drawing/2016/SVG/main" r:embed="rId4"/>
                      </a:ext>
                    </a:extLst>
                  </a:blip>
                </a:buBlip>
              </a:pPr>
              <a:r>
                <a:rPr lang="en-US" altLang="ko-KR" sz="1875" b="1" dirty="0">
                  <a:solidFill>
                    <a:schemeClr val="tx1">
                      <a:lumMod val="85000"/>
                      <a:lumOff val="15000"/>
                    </a:schemeClr>
                  </a:solidFill>
                  <a:latin typeface="Calibri" panose="020F0502020204030204" pitchFamily="34" charset="0"/>
                  <a:cs typeface="Calibri" panose="020F0502020204030204" pitchFamily="34" charset="0"/>
                  <a:sym typeface="+mn-lt"/>
                </a:rPr>
                <a:t>Wolgast., 2014</a:t>
              </a:r>
            </a:p>
            <a:p>
              <a:pPr marL="600075" lvl="1" indent="-257175">
                <a:buBlip>
                  <a:blip r:embed="rId3">
                    <a:extLst>
                      <a:ext uri="{96DAC541-7B7A-43D3-8B79-37D633B846F1}">
                        <asvg:svgBlip xmlns:asvg="http://schemas.microsoft.com/office/drawing/2016/SVG/main" r:embed="rId4"/>
                      </a:ext>
                    </a:extLst>
                  </a:blip>
                </a:buBlip>
              </a:pPr>
              <a:r>
                <a:rPr lang="en-US" altLang="ko-KR" sz="1875" dirty="0">
                  <a:solidFill>
                    <a:schemeClr val="tx1">
                      <a:lumMod val="85000"/>
                      <a:lumOff val="15000"/>
                    </a:schemeClr>
                  </a:solidFill>
                  <a:latin typeface="Calibri" panose="020F0502020204030204" pitchFamily="34" charset="0"/>
                  <a:cs typeface="Calibri" panose="020F0502020204030204" pitchFamily="34" charset="0"/>
                  <a:sym typeface="+mn-lt"/>
                </a:rPr>
                <a:t>AAQ-II items more strongly related to items measuring distress rather than acceptance/nonacceptance</a:t>
              </a:r>
            </a:p>
            <a:p>
              <a:pPr marL="257175" indent="-257175">
                <a:buBlip>
                  <a:blip r:embed="rId3">
                    <a:extLst>
                      <a:ext uri="{96DAC541-7B7A-43D3-8B79-37D633B846F1}">
                        <asvg:svgBlip xmlns:asvg="http://schemas.microsoft.com/office/drawing/2016/SVG/main" r:embed="rId4"/>
                      </a:ext>
                    </a:extLst>
                  </a:blip>
                </a:buBlip>
              </a:pPr>
              <a:r>
                <a:rPr lang="en-US" altLang="ko-KR" sz="1875" b="1" dirty="0">
                  <a:solidFill>
                    <a:schemeClr val="tx1">
                      <a:lumMod val="85000"/>
                      <a:lumOff val="15000"/>
                    </a:schemeClr>
                  </a:solidFill>
                  <a:latin typeface="Calibri" panose="020F0502020204030204" pitchFamily="34" charset="0"/>
                  <a:cs typeface="Calibri" panose="020F0502020204030204" pitchFamily="34" charset="0"/>
                  <a:sym typeface="+mn-lt"/>
                </a:rPr>
                <a:t>Tyndall et al., 2019</a:t>
              </a:r>
            </a:p>
            <a:p>
              <a:pPr marL="600075" lvl="1" indent="-257175">
                <a:buBlip>
                  <a:blip r:embed="rId3">
                    <a:extLst>
                      <a:ext uri="{96DAC541-7B7A-43D3-8B79-37D633B846F1}">
                        <asvg:svgBlip xmlns:asvg="http://schemas.microsoft.com/office/drawing/2016/SVG/main" r:embed="rId4"/>
                      </a:ext>
                    </a:extLst>
                  </a:blip>
                </a:buBlip>
              </a:pPr>
              <a:r>
                <a:rPr lang="en-US" altLang="ko-KR" sz="1875" dirty="0">
                  <a:solidFill>
                    <a:schemeClr val="tx1">
                      <a:lumMod val="85000"/>
                      <a:lumOff val="15000"/>
                    </a:schemeClr>
                  </a:solidFill>
                  <a:latin typeface="Calibri" panose="020F0502020204030204" pitchFamily="34" charset="0"/>
                  <a:cs typeface="Calibri" panose="020F0502020204030204" pitchFamily="34" charset="0"/>
                  <a:sym typeface="+mn-lt"/>
                </a:rPr>
                <a:t>AAQ-II factor more strongly related to internalizing symptoms and stress than other measure of PF</a:t>
              </a:r>
            </a:p>
            <a:p>
              <a:pPr marL="257175" indent="-257175">
                <a:buBlip>
                  <a:blip r:embed="rId3">
                    <a:extLst>
                      <a:ext uri="{96DAC541-7B7A-43D3-8B79-37D633B846F1}">
                        <asvg:svgBlip xmlns:asvg="http://schemas.microsoft.com/office/drawing/2016/SVG/main" r:embed="rId4"/>
                      </a:ext>
                    </a:extLst>
                  </a:blip>
                </a:buBlip>
              </a:pPr>
              <a:r>
                <a:rPr lang="en-US" altLang="ko-KR" sz="1875" b="1" dirty="0">
                  <a:solidFill>
                    <a:schemeClr val="tx1">
                      <a:lumMod val="85000"/>
                      <a:lumOff val="15000"/>
                    </a:schemeClr>
                  </a:solidFill>
                  <a:latin typeface="Calibri" panose="020F0502020204030204" pitchFamily="34" charset="0"/>
                  <a:cs typeface="Calibri" panose="020F0502020204030204" pitchFamily="34" charset="0"/>
                  <a:sym typeface="+mn-lt"/>
                </a:rPr>
                <a:t>Rochefort et al., 2018</a:t>
              </a:r>
            </a:p>
            <a:p>
              <a:pPr marL="600075" lvl="1" indent="-257175">
                <a:buBlip>
                  <a:blip r:embed="rId3">
                    <a:extLst>
                      <a:ext uri="{96DAC541-7B7A-43D3-8B79-37D633B846F1}">
                        <asvg:svgBlip xmlns:asvg="http://schemas.microsoft.com/office/drawing/2016/SVG/main" r:embed="rId4"/>
                      </a:ext>
                    </a:extLst>
                  </a:blip>
                </a:buBlip>
              </a:pPr>
              <a:r>
                <a:rPr lang="en-US" altLang="ko-KR" sz="1875" dirty="0">
                  <a:solidFill>
                    <a:schemeClr val="tx1">
                      <a:lumMod val="85000"/>
                      <a:lumOff val="15000"/>
                    </a:schemeClr>
                  </a:solidFill>
                  <a:latin typeface="Calibri" panose="020F0502020204030204" pitchFamily="34" charset="0"/>
                  <a:cs typeface="Calibri" panose="020F0502020204030204" pitchFamily="34" charset="0"/>
                  <a:sym typeface="+mn-lt"/>
                </a:rPr>
                <a:t>AAQ-II items also measure neuroticism and negative affect</a:t>
              </a:r>
            </a:p>
            <a:p>
              <a:pPr marL="600075" lvl="1" indent="-257175">
                <a:buBlip>
                  <a:blip r:embed="rId3">
                    <a:extLst>
                      <a:ext uri="{96DAC541-7B7A-43D3-8B79-37D633B846F1}">
                        <asvg:svgBlip xmlns:asvg="http://schemas.microsoft.com/office/drawing/2016/SVG/main" r:embed="rId4"/>
                      </a:ext>
                    </a:extLst>
                  </a:blip>
                </a:buBlip>
              </a:pPr>
              <a:endParaRPr lang="en-US" altLang="ko-KR" sz="1875" b="1" dirty="0">
                <a:solidFill>
                  <a:schemeClr val="tx1">
                    <a:lumMod val="85000"/>
                    <a:lumOff val="15000"/>
                  </a:schemeClr>
                </a:solidFill>
                <a:latin typeface="Calibri" panose="020F0502020204030204" pitchFamily="34" charset="0"/>
                <a:cs typeface="Calibri" panose="020F0502020204030204" pitchFamily="34" charset="0"/>
                <a:sym typeface="+mn-lt"/>
              </a:endParaRPr>
            </a:p>
          </p:txBody>
        </p:sp>
        <p:sp>
          <p:nvSpPr>
            <p:cNvPr id="43" name="TextBox 42">
              <a:extLst>
                <a:ext uri="{FF2B5EF4-FFF2-40B4-BE49-F238E27FC236}">
                  <a16:creationId xmlns:a16="http://schemas.microsoft.com/office/drawing/2014/main" id="{8C95AA1A-BD0A-09DF-9633-1FDDBCC4952D}"/>
                </a:ext>
              </a:extLst>
            </p:cNvPr>
            <p:cNvSpPr txBox="1"/>
            <p:nvPr/>
          </p:nvSpPr>
          <p:spPr>
            <a:xfrm>
              <a:off x="6608018" y="486067"/>
              <a:ext cx="4308082" cy="630941"/>
            </a:xfrm>
            <a:prstGeom prst="rect">
              <a:avLst/>
            </a:prstGeom>
            <a:noFill/>
          </p:spPr>
          <p:txBody>
            <a:bodyPr wrap="square" lIns="68580" tIns="34290" rIns="68580" bIns="34290" rtlCol="0" anchor="t">
              <a:spAutoFit/>
            </a:bodyPr>
            <a:lstStyle/>
            <a:p>
              <a:pPr algn="ctr"/>
              <a:r>
                <a:rPr lang="en-US" altLang="ko-KR" sz="2625" dirty="0">
                  <a:solidFill>
                    <a:schemeClr val="bg2">
                      <a:lumMod val="10000"/>
                    </a:schemeClr>
                  </a:solidFill>
                  <a:latin typeface="Segoe UI"/>
                  <a:cs typeface="Segoe UI"/>
                  <a:sym typeface="+mn-lt"/>
                </a:rPr>
                <a:t>Weaknesses</a:t>
              </a:r>
              <a:endParaRPr lang="en-US" altLang="ko-KR" sz="2625" dirty="0">
                <a:solidFill>
                  <a:schemeClr val="bg2">
                    <a:lumMod val="10000"/>
                  </a:schemeClr>
                </a:solidFill>
                <a:latin typeface="Segoe UI" panose="020B0502040204020203" pitchFamily="34" charset="0"/>
                <a:cs typeface="Segoe UI" panose="020B0502040204020203" pitchFamily="34" charset="0"/>
                <a:sym typeface="+mn-lt"/>
              </a:endParaRPr>
            </a:p>
          </p:txBody>
        </p:sp>
      </p:grpSp>
    </p:spTree>
    <p:extLst>
      <p:ext uri="{BB962C8B-B14F-4D97-AF65-F5344CB8AC3E}">
        <p14:creationId xmlns:p14="http://schemas.microsoft.com/office/powerpoint/2010/main" val="95637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60">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2">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74" name="Group 64">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2" y="0"/>
            <a:ext cx="4235228" cy="6483075"/>
            <a:chOff x="-19221" y="0"/>
            <a:chExt cx="5646974" cy="6483075"/>
          </a:xfrm>
        </p:grpSpPr>
        <p:sp>
          <p:nvSpPr>
            <p:cNvPr id="66" name="Freeform: Shape 65">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66">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Shape 67">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69">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文本框 4">
            <a:extLst>
              <a:ext uri="{FF2B5EF4-FFF2-40B4-BE49-F238E27FC236}">
                <a16:creationId xmlns:a16="http://schemas.microsoft.com/office/drawing/2014/main" id="{CBBB3735-229C-4456-BAC9-9A134FD34622}"/>
              </a:ext>
            </a:extLst>
          </p:cNvPr>
          <p:cNvSpPr txBox="1"/>
          <p:nvPr/>
        </p:nvSpPr>
        <p:spPr>
          <a:xfrm>
            <a:off x="298701" y="2254752"/>
            <a:ext cx="3528499" cy="2760098"/>
          </a:xfrm>
          <a:prstGeom prst="rect">
            <a:avLst/>
          </a:prstGeom>
        </p:spPr>
        <p:txBody>
          <a:bodyPr vert="horz" lIns="91440" tIns="45720" rIns="91440" bIns="45720" rtlCol="0" anchor="ctr">
            <a:normAutofit/>
          </a:bodyPr>
          <a:lstStyle/>
          <a:p>
            <a:pPr>
              <a:lnSpc>
                <a:spcPct val="90000"/>
              </a:lnSpc>
              <a:spcBef>
                <a:spcPct val="0"/>
              </a:spcBef>
              <a:spcAft>
                <a:spcPts val="450"/>
              </a:spcAft>
            </a:pPr>
            <a:r>
              <a:rPr lang="en-US" altLang="zh-CN" sz="3600" dirty="0">
                <a:solidFill>
                  <a:schemeClr val="tx2">
                    <a:lumMod val="50000"/>
                  </a:schemeClr>
                </a:solidFill>
                <a:latin typeface="+mj-lt"/>
                <a:ea typeface="+mj-ea"/>
                <a:cs typeface="+mj-cs"/>
                <a:sym typeface="+mn-lt"/>
              </a:rPr>
              <a:t>Multidimensional </a:t>
            </a:r>
          </a:p>
          <a:p>
            <a:pPr>
              <a:lnSpc>
                <a:spcPct val="90000"/>
              </a:lnSpc>
              <a:spcBef>
                <a:spcPct val="0"/>
              </a:spcBef>
              <a:spcAft>
                <a:spcPts val="450"/>
              </a:spcAft>
            </a:pPr>
            <a:r>
              <a:rPr lang="en-US" altLang="zh-CN" sz="3600" dirty="0">
                <a:solidFill>
                  <a:schemeClr val="tx2">
                    <a:lumMod val="50000"/>
                  </a:schemeClr>
                </a:solidFill>
                <a:latin typeface="+mj-lt"/>
                <a:ea typeface="+mj-ea"/>
                <a:cs typeface="+mj-cs"/>
                <a:sym typeface="+mn-lt"/>
              </a:rPr>
              <a:t>Measurement of PF</a:t>
            </a:r>
          </a:p>
          <a:p>
            <a:pPr>
              <a:lnSpc>
                <a:spcPct val="90000"/>
              </a:lnSpc>
              <a:spcBef>
                <a:spcPct val="0"/>
              </a:spcBef>
              <a:spcAft>
                <a:spcPts val="450"/>
              </a:spcAft>
            </a:pPr>
            <a:endParaRPr lang="en-US" altLang="zh-CN" sz="3500" kern="1200" dirty="0">
              <a:solidFill>
                <a:schemeClr val="tx2">
                  <a:lumMod val="50000"/>
                </a:schemeClr>
              </a:solidFill>
              <a:latin typeface="+mj-lt"/>
              <a:ea typeface="+mj-ea"/>
              <a:cs typeface="+mj-cs"/>
              <a:sym typeface="+mn-lt"/>
            </a:endParaRPr>
          </a:p>
        </p:txBody>
      </p:sp>
      <p:graphicFrame>
        <p:nvGraphicFramePr>
          <p:cNvPr id="12" name="TextBox 55">
            <a:extLst>
              <a:ext uri="{FF2B5EF4-FFF2-40B4-BE49-F238E27FC236}">
                <a16:creationId xmlns:a16="http://schemas.microsoft.com/office/drawing/2014/main" id="{1AED0EDE-8363-950A-5878-67911643B4C5}"/>
              </a:ext>
            </a:extLst>
          </p:cNvPr>
          <p:cNvGraphicFramePr/>
          <p:nvPr>
            <p:extLst>
              <p:ext uri="{D42A27DB-BD31-4B8C-83A1-F6EECF244321}">
                <p14:modId xmlns:p14="http://schemas.microsoft.com/office/powerpoint/2010/main" val="936908736"/>
              </p:ext>
            </p:extLst>
          </p:nvPr>
        </p:nvGraphicFramePr>
        <p:xfrm>
          <a:off x="4428128" y="1472866"/>
          <a:ext cx="4538661" cy="3975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836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第一PPT，www.1ppt.com">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1578</TotalTime>
  <Words>4170</Words>
  <Application>Microsoft Office PowerPoint</Application>
  <PresentationFormat>On-screen Show (4:3)</PresentationFormat>
  <Paragraphs>325</Paragraphs>
  <Slides>41</Slides>
  <Notes>35</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41</vt:i4>
      </vt:variant>
    </vt:vector>
  </HeadingPairs>
  <TitlesOfParts>
    <vt:vector size="55" baseType="lpstr">
      <vt:lpstr>包图简圆体</vt:lpstr>
      <vt:lpstr>Arial</vt:lpstr>
      <vt:lpstr>Avenir Next LT Pro</vt:lpstr>
      <vt:lpstr>Calibri</vt:lpstr>
      <vt:lpstr>Calibri Light</vt:lpstr>
      <vt:lpstr>Cambria Math</vt:lpstr>
      <vt:lpstr>Roboto</vt:lpstr>
      <vt:lpstr>Roboto Black</vt:lpstr>
      <vt:lpstr>Segoe UI</vt:lpstr>
      <vt:lpstr>Segoe UI Semibold</vt:lpstr>
      <vt:lpstr>Times New Roman</vt:lpstr>
      <vt:lpstr>自定义设计方案</vt:lpstr>
      <vt:lpstr>第一PPT，www.1ppt.com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Acknowledgements</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Hsu, Ti</cp:lastModifiedBy>
  <cp:revision>64</cp:revision>
  <dcterms:created xsi:type="dcterms:W3CDTF">2020-01-03T06:53:11Z</dcterms:created>
  <dcterms:modified xsi:type="dcterms:W3CDTF">2022-06-27T14:27:20Z</dcterms:modified>
</cp:coreProperties>
</file>